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9" r:id="rId4"/>
  </p:sldMasterIdLst>
  <p:notesMasterIdLst>
    <p:notesMasterId r:id="rId34"/>
  </p:notesMasterIdLst>
  <p:sldIdLst>
    <p:sldId id="256" r:id="rId5"/>
    <p:sldId id="260" r:id="rId6"/>
    <p:sldId id="351" r:id="rId7"/>
    <p:sldId id="335" r:id="rId8"/>
    <p:sldId id="272" r:id="rId9"/>
    <p:sldId id="277" r:id="rId10"/>
    <p:sldId id="348" r:id="rId11"/>
    <p:sldId id="294" r:id="rId12"/>
    <p:sldId id="352" r:id="rId13"/>
    <p:sldId id="353" r:id="rId14"/>
    <p:sldId id="296" r:id="rId15"/>
    <p:sldId id="301" r:id="rId16"/>
    <p:sldId id="303" r:id="rId17"/>
    <p:sldId id="306" r:id="rId18"/>
    <p:sldId id="308" r:id="rId19"/>
    <p:sldId id="354" r:id="rId20"/>
    <p:sldId id="355" r:id="rId21"/>
    <p:sldId id="311" r:id="rId22"/>
    <p:sldId id="317" r:id="rId23"/>
    <p:sldId id="320" r:id="rId24"/>
    <p:sldId id="343" r:id="rId25"/>
    <p:sldId id="325" r:id="rId26"/>
    <p:sldId id="357" r:id="rId27"/>
    <p:sldId id="344" r:id="rId28"/>
    <p:sldId id="356" r:id="rId29"/>
    <p:sldId id="345" r:id="rId30"/>
    <p:sldId id="339" r:id="rId31"/>
    <p:sldId id="346" r:id="rId32"/>
    <p:sldId id="34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E38B6-EF9B-B2F5-F49D-737FBC1F8933}" v="65" dt="2024-03-05T13:45:35.719"/>
    <p1510:client id="{47E92558-188F-6AC5-4E5C-19090024BD7C}" v="1" dt="2024-03-05T12:38:07.954"/>
    <p1510:client id="{4E68B770-BF94-4829-8B47-B1C7B6F1F619}" v="7181" dt="2024-03-06T08:59:35.104"/>
    <p1510:client id="{95FE66EC-7976-843E-F1AE-C1E9EB44E4D0}" v="2" dt="2024-03-05T11:36:27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utti  Simone" userId="0b91bab5-a542-43e0-a649-fec8dd15b1f8" providerId="ADAL" clId="{4E68B770-BF94-4829-8B47-B1C7B6F1F619}"/>
    <pc:docChg chg="undo redo custSel addSld delSld modSld sldOrd">
      <pc:chgData name="Libutti  Simone" userId="0b91bab5-a542-43e0-a649-fec8dd15b1f8" providerId="ADAL" clId="{4E68B770-BF94-4829-8B47-B1C7B6F1F619}" dt="2024-03-06T08:59:35.104" v="9183" actId="20577"/>
      <pc:docMkLst>
        <pc:docMk/>
      </pc:docMkLst>
      <pc:sldChg chg="del">
        <pc:chgData name="Libutti  Simone" userId="0b91bab5-a542-43e0-a649-fec8dd15b1f8" providerId="ADAL" clId="{4E68B770-BF94-4829-8B47-B1C7B6F1F619}" dt="2024-03-03T16:47:29.322" v="4" actId="47"/>
        <pc:sldMkLst>
          <pc:docMk/>
          <pc:sldMk cId="2935714941" sldId="257"/>
        </pc:sldMkLst>
      </pc:sldChg>
      <pc:sldChg chg="del">
        <pc:chgData name="Libutti  Simone" userId="0b91bab5-a542-43e0-a649-fec8dd15b1f8" providerId="ADAL" clId="{4E68B770-BF94-4829-8B47-B1C7B6F1F619}" dt="2024-03-03T16:47:28.426" v="3" actId="47"/>
        <pc:sldMkLst>
          <pc:docMk/>
          <pc:sldMk cId="3207754027" sldId="258"/>
        </pc:sldMkLst>
      </pc:sldChg>
      <pc:sldChg chg="del modAnim">
        <pc:chgData name="Libutti  Simone" userId="0b91bab5-a542-43e0-a649-fec8dd15b1f8" providerId="ADAL" clId="{4E68B770-BF94-4829-8B47-B1C7B6F1F619}" dt="2024-03-03T16:47:34.492" v="5" actId="47"/>
        <pc:sldMkLst>
          <pc:docMk/>
          <pc:sldMk cId="1257327057" sldId="259"/>
        </pc:sldMkLst>
      </pc:sldChg>
      <pc:sldChg chg="delSp modSp mod delAnim modAnim">
        <pc:chgData name="Libutti  Simone" userId="0b91bab5-a542-43e0-a649-fec8dd15b1f8" providerId="ADAL" clId="{4E68B770-BF94-4829-8B47-B1C7B6F1F619}" dt="2024-03-06T08:53:12.379" v="9149" actId="1076"/>
        <pc:sldMkLst>
          <pc:docMk/>
          <pc:sldMk cId="918732303" sldId="260"/>
        </pc:sldMkLst>
        <pc:spChg chg="mod">
          <ac:chgData name="Libutti  Simone" userId="0b91bab5-a542-43e0-a649-fec8dd15b1f8" providerId="ADAL" clId="{4E68B770-BF94-4829-8B47-B1C7B6F1F619}" dt="2024-03-05T16:11:06.120" v="4542" actId="20577"/>
          <ac:spMkLst>
            <pc:docMk/>
            <pc:sldMk cId="918732303" sldId="260"/>
            <ac:spMk id="3" creationId="{29EA9576-63DF-B753-934C-D00BED537006}"/>
          </ac:spMkLst>
        </pc:spChg>
        <pc:spChg chg="del mod">
          <ac:chgData name="Libutti  Simone" userId="0b91bab5-a542-43e0-a649-fec8dd15b1f8" providerId="ADAL" clId="{4E68B770-BF94-4829-8B47-B1C7B6F1F619}" dt="2024-03-05T16:15:24.574" v="4605" actId="21"/>
          <ac:spMkLst>
            <pc:docMk/>
            <pc:sldMk cId="918732303" sldId="260"/>
            <ac:spMk id="4" creationId="{44244DA4-E7EA-263C-F238-8BB410A6F595}"/>
          </ac:spMkLst>
        </pc:spChg>
        <pc:spChg chg="mod">
          <ac:chgData name="Libutti  Simone" userId="0b91bab5-a542-43e0-a649-fec8dd15b1f8" providerId="ADAL" clId="{4E68B770-BF94-4829-8B47-B1C7B6F1F619}" dt="2024-03-05T15:01:29.113" v="4479" actId="14100"/>
          <ac:spMkLst>
            <pc:docMk/>
            <pc:sldMk cId="918732303" sldId="260"/>
            <ac:spMk id="5" creationId="{D8F7A432-24DE-79DA-1C74-E10918835FE8}"/>
          </ac:spMkLst>
        </pc:spChg>
        <pc:spChg chg="mod">
          <ac:chgData name="Libutti  Simone" userId="0b91bab5-a542-43e0-a649-fec8dd15b1f8" providerId="ADAL" clId="{4E68B770-BF94-4829-8B47-B1C7B6F1F619}" dt="2024-03-06T08:53:12.379" v="9149" actId="1076"/>
          <ac:spMkLst>
            <pc:docMk/>
            <pc:sldMk cId="918732303" sldId="260"/>
            <ac:spMk id="6" creationId="{E76F61C7-7015-FFF1-3674-58372E025CD2}"/>
          </ac:spMkLst>
        </pc:spChg>
        <pc:spChg chg="del mod">
          <ac:chgData name="Libutti  Simone" userId="0b91bab5-a542-43e0-a649-fec8dd15b1f8" providerId="ADAL" clId="{4E68B770-BF94-4829-8B47-B1C7B6F1F619}" dt="2024-03-05T15:00:32.048" v="4470" actId="478"/>
          <ac:spMkLst>
            <pc:docMk/>
            <pc:sldMk cId="918732303" sldId="260"/>
            <ac:spMk id="9" creationId="{667181D0-E3E9-4D10-B6FB-8F9A06FEFC1A}"/>
          </ac:spMkLst>
        </pc:spChg>
      </pc:sldChg>
      <pc:sldChg chg="del">
        <pc:chgData name="Libutti  Simone" userId="0b91bab5-a542-43e0-a649-fec8dd15b1f8" providerId="ADAL" clId="{4E68B770-BF94-4829-8B47-B1C7B6F1F619}" dt="2024-03-03T16:49:58.431" v="44" actId="47"/>
        <pc:sldMkLst>
          <pc:docMk/>
          <pc:sldMk cId="108670846" sldId="268"/>
        </pc:sldMkLst>
      </pc:sldChg>
      <pc:sldChg chg="del">
        <pc:chgData name="Libutti  Simone" userId="0b91bab5-a542-43e0-a649-fec8dd15b1f8" providerId="ADAL" clId="{4E68B770-BF94-4829-8B47-B1C7B6F1F619}" dt="2024-03-03T16:49:56.923" v="43" actId="47"/>
        <pc:sldMkLst>
          <pc:docMk/>
          <pc:sldMk cId="2979995968" sldId="269"/>
        </pc:sldMkLst>
      </pc:sldChg>
      <pc:sldChg chg="del">
        <pc:chgData name="Libutti  Simone" userId="0b91bab5-a542-43e0-a649-fec8dd15b1f8" providerId="ADAL" clId="{4E68B770-BF94-4829-8B47-B1C7B6F1F619}" dt="2024-03-03T16:49:55.817" v="42" actId="47"/>
        <pc:sldMkLst>
          <pc:docMk/>
          <pc:sldMk cId="2850776043" sldId="270"/>
        </pc:sldMkLst>
      </pc:sldChg>
      <pc:sldChg chg="del">
        <pc:chgData name="Libutti  Simone" userId="0b91bab5-a542-43e0-a649-fec8dd15b1f8" providerId="ADAL" clId="{4E68B770-BF94-4829-8B47-B1C7B6F1F619}" dt="2024-03-03T16:49:54.403" v="41" actId="47"/>
        <pc:sldMkLst>
          <pc:docMk/>
          <pc:sldMk cId="889460329" sldId="271"/>
        </pc:sldMkLst>
      </pc:sldChg>
      <pc:sldChg chg="modSp mod modAnim">
        <pc:chgData name="Libutti  Simone" userId="0b91bab5-a542-43e0-a649-fec8dd15b1f8" providerId="ADAL" clId="{4E68B770-BF94-4829-8B47-B1C7B6F1F619}" dt="2024-03-06T08:56:54.681" v="9172" actId="14100"/>
        <pc:sldMkLst>
          <pc:docMk/>
          <pc:sldMk cId="3127833092" sldId="272"/>
        </pc:sldMkLst>
        <pc:spChg chg="mod">
          <ac:chgData name="Libutti  Simone" userId="0b91bab5-a542-43e0-a649-fec8dd15b1f8" providerId="ADAL" clId="{4E68B770-BF94-4829-8B47-B1C7B6F1F619}" dt="2024-03-05T17:22:43.409" v="5054" actId="255"/>
          <ac:spMkLst>
            <pc:docMk/>
            <pc:sldMk cId="3127833092" sldId="272"/>
            <ac:spMk id="8" creationId="{88C7BF33-7375-7AAC-235E-3EE7FC486A43}"/>
          </ac:spMkLst>
        </pc:spChg>
        <pc:spChg chg="mod">
          <ac:chgData name="Libutti  Simone" userId="0b91bab5-a542-43e0-a649-fec8dd15b1f8" providerId="ADAL" clId="{4E68B770-BF94-4829-8B47-B1C7B6F1F619}" dt="2024-03-05T17:23:01.191" v="5055" actId="255"/>
          <ac:spMkLst>
            <pc:docMk/>
            <pc:sldMk cId="3127833092" sldId="272"/>
            <ac:spMk id="10" creationId="{29F5B245-98DA-6D35-C915-DAFF8350B6D7}"/>
          </ac:spMkLst>
        </pc:spChg>
        <pc:spChg chg="mod">
          <ac:chgData name="Libutti  Simone" userId="0b91bab5-a542-43e0-a649-fec8dd15b1f8" providerId="ADAL" clId="{4E68B770-BF94-4829-8B47-B1C7B6F1F619}" dt="2024-03-06T08:56:00.813" v="9162" actId="14100"/>
          <ac:spMkLst>
            <pc:docMk/>
            <pc:sldMk cId="3127833092" sldId="272"/>
            <ac:spMk id="11" creationId="{9042C4A8-152A-5330-8238-658A07C02F15}"/>
          </ac:spMkLst>
        </pc:spChg>
        <pc:spChg chg="mod">
          <ac:chgData name="Libutti  Simone" userId="0b91bab5-a542-43e0-a649-fec8dd15b1f8" providerId="ADAL" clId="{4E68B770-BF94-4829-8B47-B1C7B6F1F619}" dt="2024-03-05T17:24:26.814" v="5072" actId="255"/>
          <ac:spMkLst>
            <pc:docMk/>
            <pc:sldMk cId="3127833092" sldId="272"/>
            <ac:spMk id="12" creationId="{F3CA11E3-BC29-45E2-0D27-9FFAAC79658E}"/>
          </ac:spMkLst>
        </pc:spChg>
        <pc:spChg chg="mod">
          <ac:chgData name="Libutti  Simone" userId="0b91bab5-a542-43e0-a649-fec8dd15b1f8" providerId="ADAL" clId="{4E68B770-BF94-4829-8B47-B1C7B6F1F619}" dt="2024-03-06T08:56:54.681" v="9172" actId="14100"/>
          <ac:spMkLst>
            <pc:docMk/>
            <pc:sldMk cId="3127833092" sldId="272"/>
            <ac:spMk id="13" creationId="{E6895133-4422-549A-B175-020688C2FB3F}"/>
          </ac:spMkLst>
        </pc:spChg>
      </pc:sldChg>
      <pc:sldChg chg="del">
        <pc:chgData name="Libutti  Simone" userId="0b91bab5-a542-43e0-a649-fec8dd15b1f8" providerId="ADAL" clId="{4E68B770-BF94-4829-8B47-B1C7B6F1F619}" dt="2024-03-03T16:49:52.997" v="40" actId="47"/>
        <pc:sldMkLst>
          <pc:docMk/>
          <pc:sldMk cId="2248593658" sldId="273"/>
        </pc:sldMkLst>
      </pc:sldChg>
      <pc:sldChg chg="addSp modSp del mod ord">
        <pc:chgData name="Libutti  Simone" userId="0b91bab5-a542-43e0-a649-fec8dd15b1f8" providerId="ADAL" clId="{4E68B770-BF94-4829-8B47-B1C7B6F1F619}" dt="2024-03-05T16:42:16.698" v="4633" actId="2696"/>
        <pc:sldMkLst>
          <pc:docMk/>
          <pc:sldMk cId="2027324582" sldId="274"/>
        </pc:sldMkLst>
        <pc:spChg chg="mod">
          <ac:chgData name="Libutti  Simone" userId="0b91bab5-a542-43e0-a649-fec8dd15b1f8" providerId="ADAL" clId="{4E68B770-BF94-4829-8B47-B1C7B6F1F619}" dt="2024-03-05T16:27:39.286" v="4632" actId="20577"/>
          <ac:spMkLst>
            <pc:docMk/>
            <pc:sldMk cId="2027324582" sldId="274"/>
            <ac:spMk id="2" creationId="{C4D4260F-25A8-0A2E-487D-6AD396BA77D7}"/>
          </ac:spMkLst>
        </pc:spChg>
        <pc:spChg chg="add mod">
          <ac:chgData name="Libutti  Simone" userId="0b91bab5-a542-43e0-a649-fec8dd15b1f8" providerId="ADAL" clId="{4E68B770-BF94-4829-8B47-B1C7B6F1F619}" dt="2024-03-03T17:18:09.407" v="217" actId="1076"/>
          <ac:spMkLst>
            <pc:docMk/>
            <pc:sldMk cId="2027324582" sldId="274"/>
            <ac:spMk id="3" creationId="{8FF8071F-DA67-550C-CF99-AAAF29F45CEB}"/>
          </ac:spMkLst>
        </pc:spChg>
        <pc:picChg chg="mod">
          <ac:chgData name="Libutti  Simone" userId="0b91bab5-a542-43e0-a649-fec8dd15b1f8" providerId="ADAL" clId="{4E68B770-BF94-4829-8B47-B1C7B6F1F619}" dt="2024-03-03T17:17:54.061" v="214" actId="1076"/>
          <ac:picMkLst>
            <pc:docMk/>
            <pc:sldMk cId="2027324582" sldId="274"/>
            <ac:picMk id="2050" creationId="{D3A1F9C7-BE06-590C-0A4A-9EFED400D5D1}"/>
          </ac:picMkLst>
        </pc:picChg>
      </pc:sldChg>
      <pc:sldChg chg="del">
        <pc:chgData name="Libutti  Simone" userId="0b91bab5-a542-43e0-a649-fec8dd15b1f8" providerId="ADAL" clId="{4E68B770-BF94-4829-8B47-B1C7B6F1F619}" dt="2024-03-03T16:49:50.530" v="39" actId="47"/>
        <pc:sldMkLst>
          <pc:docMk/>
          <pc:sldMk cId="2466965640" sldId="275"/>
        </pc:sldMkLst>
      </pc:sldChg>
      <pc:sldChg chg="del">
        <pc:chgData name="Libutti  Simone" userId="0b91bab5-a542-43e0-a649-fec8dd15b1f8" providerId="ADAL" clId="{4E68B770-BF94-4829-8B47-B1C7B6F1F619}" dt="2024-03-03T16:49:49.449" v="38" actId="47"/>
        <pc:sldMkLst>
          <pc:docMk/>
          <pc:sldMk cId="3095760048" sldId="276"/>
        </pc:sldMkLst>
      </pc:sldChg>
      <pc:sldChg chg="delSp modSp mod delAnim modAnim">
        <pc:chgData name="Libutti  Simone" userId="0b91bab5-a542-43e0-a649-fec8dd15b1f8" providerId="ADAL" clId="{4E68B770-BF94-4829-8B47-B1C7B6F1F619}" dt="2024-03-05T17:29:12.293" v="5198" actId="20577"/>
        <pc:sldMkLst>
          <pc:docMk/>
          <pc:sldMk cId="1272057795" sldId="277"/>
        </pc:sldMkLst>
        <pc:spChg chg="mod">
          <ac:chgData name="Libutti  Simone" userId="0b91bab5-a542-43e0-a649-fec8dd15b1f8" providerId="ADAL" clId="{4E68B770-BF94-4829-8B47-B1C7B6F1F619}" dt="2024-03-05T17:24:48.984" v="5073" actId="20577"/>
          <ac:spMkLst>
            <pc:docMk/>
            <pc:sldMk cId="1272057795" sldId="277"/>
            <ac:spMk id="2" creationId="{C35E1D2D-4131-2609-944E-629D610019B8}"/>
          </ac:spMkLst>
        </pc:spChg>
        <pc:spChg chg="mod">
          <ac:chgData name="Libutti  Simone" userId="0b91bab5-a542-43e0-a649-fec8dd15b1f8" providerId="ADAL" clId="{4E68B770-BF94-4829-8B47-B1C7B6F1F619}" dt="2024-03-05T17:27:49.135" v="5104" actId="255"/>
          <ac:spMkLst>
            <pc:docMk/>
            <pc:sldMk cId="1272057795" sldId="277"/>
            <ac:spMk id="4" creationId="{8664188D-1C40-201D-BD69-2DB1CA3553D8}"/>
          </ac:spMkLst>
        </pc:spChg>
        <pc:spChg chg="del">
          <ac:chgData name="Libutti  Simone" userId="0b91bab5-a542-43e0-a649-fec8dd15b1f8" providerId="ADAL" clId="{4E68B770-BF94-4829-8B47-B1C7B6F1F619}" dt="2024-03-04T11:48:07.984" v="1668" actId="478"/>
          <ac:spMkLst>
            <pc:docMk/>
            <pc:sldMk cId="1272057795" sldId="277"/>
            <ac:spMk id="5" creationId="{C33713C9-EF59-934D-8C7C-5656614E07BB}"/>
          </ac:spMkLst>
        </pc:spChg>
        <pc:spChg chg="mod">
          <ac:chgData name="Libutti  Simone" userId="0b91bab5-a542-43e0-a649-fec8dd15b1f8" providerId="ADAL" clId="{4E68B770-BF94-4829-8B47-B1C7B6F1F619}" dt="2024-03-05T17:29:12.293" v="5198" actId="20577"/>
          <ac:spMkLst>
            <pc:docMk/>
            <pc:sldMk cId="1272057795" sldId="277"/>
            <ac:spMk id="6" creationId="{C9848467-3DEC-CF4F-01D8-2BE30409C6EF}"/>
          </ac:spMkLst>
        </pc:spChg>
        <pc:spChg chg="mod">
          <ac:chgData name="Libutti  Simone" userId="0b91bab5-a542-43e0-a649-fec8dd15b1f8" providerId="ADAL" clId="{4E68B770-BF94-4829-8B47-B1C7B6F1F619}" dt="2024-03-05T17:27:40.386" v="5102" actId="14100"/>
          <ac:spMkLst>
            <pc:docMk/>
            <pc:sldMk cId="1272057795" sldId="277"/>
            <ac:spMk id="8" creationId="{8AED6828-2E74-F30C-B5B5-C422D7080C48}"/>
          </ac:spMkLst>
        </pc:spChg>
      </pc:sldChg>
      <pc:sldChg chg="modSp del modAnim">
        <pc:chgData name="Libutti  Simone" userId="0b91bab5-a542-43e0-a649-fec8dd15b1f8" providerId="ADAL" clId="{4E68B770-BF94-4829-8B47-B1C7B6F1F619}" dt="2024-03-05T17:43:48.038" v="5705" actId="47"/>
        <pc:sldMkLst>
          <pc:docMk/>
          <pc:sldMk cId="1116379361" sldId="288"/>
        </pc:sldMkLst>
        <pc:spChg chg="mod">
          <ac:chgData name="Libutti  Simone" userId="0b91bab5-a542-43e0-a649-fec8dd15b1f8" providerId="ADAL" clId="{4E68B770-BF94-4829-8B47-B1C7B6F1F619}" dt="2024-03-04T13:29:21.579" v="1755" actId="2710"/>
          <ac:spMkLst>
            <pc:docMk/>
            <pc:sldMk cId="1116379361" sldId="288"/>
            <ac:spMk id="4" creationId="{D43B918E-F57A-74E2-5A91-60EAF44487AE}"/>
          </ac:spMkLst>
        </pc:spChg>
      </pc:sldChg>
      <pc:sldChg chg="addSp delSp modSp del mod">
        <pc:chgData name="Libutti  Simone" userId="0b91bab5-a542-43e0-a649-fec8dd15b1f8" providerId="ADAL" clId="{4E68B770-BF94-4829-8B47-B1C7B6F1F619}" dt="2024-03-05T17:43:49.449" v="5706" actId="47"/>
        <pc:sldMkLst>
          <pc:docMk/>
          <pc:sldMk cId="2632796911" sldId="289"/>
        </pc:sldMkLst>
        <pc:spChg chg="add del mod">
          <ac:chgData name="Libutti  Simone" userId="0b91bab5-a542-43e0-a649-fec8dd15b1f8" providerId="ADAL" clId="{4E68B770-BF94-4829-8B47-B1C7B6F1F619}" dt="2024-03-03T17:18:24.586" v="219" actId="1076"/>
          <ac:spMkLst>
            <pc:docMk/>
            <pc:sldMk cId="2632796911" sldId="289"/>
            <ac:spMk id="4" creationId="{75C9866C-5B8D-67D8-6529-30F2F45202DF}"/>
          </ac:spMkLst>
        </pc:spChg>
        <pc:picChg chg="mod">
          <ac:chgData name="Libutti  Simone" userId="0b91bab5-a542-43e0-a649-fec8dd15b1f8" providerId="ADAL" clId="{4E68B770-BF94-4829-8B47-B1C7B6F1F619}" dt="2024-03-03T17:12:58.489" v="164" actId="1076"/>
          <ac:picMkLst>
            <pc:docMk/>
            <pc:sldMk cId="2632796911" sldId="289"/>
            <ac:picMk id="11" creationId="{0AA09FE0-BAA9-BD9B-1AD9-BD71797CD8BA}"/>
          </ac:picMkLst>
        </pc:picChg>
      </pc:sldChg>
      <pc:sldChg chg="del">
        <pc:chgData name="Libutti  Simone" userId="0b91bab5-a542-43e0-a649-fec8dd15b1f8" providerId="ADAL" clId="{4E68B770-BF94-4829-8B47-B1C7B6F1F619}" dt="2024-03-03T16:53:34.210" v="76" actId="47"/>
        <pc:sldMkLst>
          <pc:docMk/>
          <pc:sldMk cId="165501039" sldId="290"/>
        </pc:sldMkLst>
      </pc:sldChg>
      <pc:sldChg chg="del">
        <pc:chgData name="Libutti  Simone" userId="0b91bab5-a542-43e0-a649-fec8dd15b1f8" providerId="ADAL" clId="{4E68B770-BF94-4829-8B47-B1C7B6F1F619}" dt="2024-03-03T16:50:34.044" v="51" actId="47"/>
        <pc:sldMkLst>
          <pc:docMk/>
          <pc:sldMk cId="2508698441" sldId="291"/>
        </pc:sldMkLst>
      </pc:sldChg>
      <pc:sldChg chg="del">
        <pc:chgData name="Libutti  Simone" userId="0b91bab5-a542-43e0-a649-fec8dd15b1f8" providerId="ADAL" clId="{4E68B770-BF94-4829-8B47-B1C7B6F1F619}" dt="2024-03-03T16:50:33.091" v="50" actId="47"/>
        <pc:sldMkLst>
          <pc:docMk/>
          <pc:sldMk cId="552361963" sldId="292"/>
        </pc:sldMkLst>
      </pc:sldChg>
      <pc:sldChg chg="del">
        <pc:chgData name="Libutti  Simone" userId="0b91bab5-a542-43e0-a649-fec8dd15b1f8" providerId="ADAL" clId="{4E68B770-BF94-4829-8B47-B1C7B6F1F619}" dt="2024-03-03T16:50:32.285" v="49" actId="47"/>
        <pc:sldMkLst>
          <pc:docMk/>
          <pc:sldMk cId="3896892607" sldId="293"/>
        </pc:sldMkLst>
      </pc:sldChg>
      <pc:sldChg chg="addSp delSp modSp mod modAnim">
        <pc:chgData name="Libutti  Simone" userId="0b91bab5-a542-43e0-a649-fec8dd15b1f8" providerId="ADAL" clId="{4E68B770-BF94-4829-8B47-B1C7B6F1F619}" dt="2024-03-05T20:19:02.982" v="8977"/>
        <pc:sldMkLst>
          <pc:docMk/>
          <pc:sldMk cId="271008365" sldId="294"/>
        </pc:sldMkLst>
        <pc:spChg chg="mod">
          <ac:chgData name="Libutti  Simone" userId="0b91bab5-a542-43e0-a649-fec8dd15b1f8" providerId="ADAL" clId="{4E68B770-BF94-4829-8B47-B1C7B6F1F619}" dt="2024-03-05T17:39:03.503" v="5459" actId="20577"/>
          <ac:spMkLst>
            <pc:docMk/>
            <pc:sldMk cId="271008365" sldId="294"/>
            <ac:spMk id="3" creationId="{4E881756-B8BC-DD88-DDD7-B2107627DA81}"/>
          </ac:spMkLst>
        </pc:spChg>
        <pc:spChg chg="mod">
          <ac:chgData name="Libutti  Simone" userId="0b91bab5-a542-43e0-a649-fec8dd15b1f8" providerId="ADAL" clId="{4E68B770-BF94-4829-8B47-B1C7B6F1F619}" dt="2024-03-05T17:38:42.096" v="5453" actId="1076"/>
          <ac:spMkLst>
            <pc:docMk/>
            <pc:sldMk cId="271008365" sldId="294"/>
            <ac:spMk id="4" creationId="{62D367BB-8282-5835-29F5-9F2F670180AD}"/>
          </ac:spMkLst>
        </pc:spChg>
        <pc:spChg chg="add del mod">
          <ac:chgData name="Libutti  Simone" userId="0b91bab5-a542-43e0-a649-fec8dd15b1f8" providerId="ADAL" clId="{4E68B770-BF94-4829-8B47-B1C7B6F1F619}" dt="2024-03-05T17:38:39.109" v="5451"/>
          <ac:spMkLst>
            <pc:docMk/>
            <pc:sldMk cId="271008365" sldId="294"/>
            <ac:spMk id="6" creationId="{F8E1026D-3A6E-1F6F-8ED8-7C62CAAAE39D}"/>
          </ac:spMkLst>
        </pc:spChg>
        <pc:spChg chg="add mod">
          <ac:chgData name="Libutti  Simone" userId="0b91bab5-a542-43e0-a649-fec8dd15b1f8" providerId="ADAL" clId="{4E68B770-BF94-4829-8B47-B1C7B6F1F619}" dt="2024-03-05T17:39:09.907" v="5460" actId="1076"/>
          <ac:spMkLst>
            <pc:docMk/>
            <pc:sldMk cId="271008365" sldId="294"/>
            <ac:spMk id="7" creationId="{DAF98B6C-3E13-9BD7-6F7C-B431A70343AD}"/>
          </ac:spMkLst>
        </pc:spChg>
      </pc:sldChg>
      <pc:sldChg chg="del">
        <pc:chgData name="Libutti  Simone" userId="0b91bab5-a542-43e0-a649-fec8dd15b1f8" providerId="ADAL" clId="{4E68B770-BF94-4829-8B47-B1C7B6F1F619}" dt="2024-03-03T16:53:32.864" v="75" actId="47"/>
        <pc:sldMkLst>
          <pc:docMk/>
          <pc:sldMk cId="2792752403" sldId="295"/>
        </pc:sldMkLst>
      </pc:sldChg>
      <pc:sldChg chg="modSp modAnim">
        <pc:chgData name="Libutti  Simone" userId="0b91bab5-a542-43e0-a649-fec8dd15b1f8" providerId="ADAL" clId="{4E68B770-BF94-4829-8B47-B1C7B6F1F619}" dt="2024-03-05T17:35:16.897" v="5358" actId="255"/>
        <pc:sldMkLst>
          <pc:docMk/>
          <pc:sldMk cId="2550252751" sldId="296"/>
        </pc:sldMkLst>
        <pc:spChg chg="mod">
          <ac:chgData name="Libutti  Simone" userId="0b91bab5-a542-43e0-a649-fec8dd15b1f8" providerId="ADAL" clId="{4E68B770-BF94-4829-8B47-B1C7B6F1F619}" dt="2024-03-05T17:35:16.897" v="5358" actId="255"/>
          <ac:spMkLst>
            <pc:docMk/>
            <pc:sldMk cId="2550252751" sldId="296"/>
            <ac:spMk id="12" creationId="{8ED3A154-AD10-F71B-E05F-A191C8F85AFC}"/>
          </ac:spMkLst>
        </pc:spChg>
      </pc:sldChg>
      <pc:sldChg chg="del">
        <pc:chgData name="Libutti  Simone" userId="0b91bab5-a542-43e0-a649-fec8dd15b1f8" providerId="ADAL" clId="{4E68B770-BF94-4829-8B47-B1C7B6F1F619}" dt="2024-03-03T16:54:19.447" v="89" actId="47"/>
        <pc:sldMkLst>
          <pc:docMk/>
          <pc:sldMk cId="760771259" sldId="299"/>
        </pc:sldMkLst>
      </pc:sldChg>
      <pc:sldChg chg="del">
        <pc:chgData name="Libutti  Simone" userId="0b91bab5-a542-43e0-a649-fec8dd15b1f8" providerId="ADAL" clId="{4E68B770-BF94-4829-8B47-B1C7B6F1F619}" dt="2024-03-03T16:54:14.218" v="88" actId="47"/>
        <pc:sldMkLst>
          <pc:docMk/>
          <pc:sldMk cId="3695509551" sldId="300"/>
        </pc:sldMkLst>
      </pc:sldChg>
      <pc:sldChg chg="modSp mod modAnim">
        <pc:chgData name="Libutti  Simone" userId="0b91bab5-a542-43e0-a649-fec8dd15b1f8" providerId="ADAL" clId="{4E68B770-BF94-4829-8B47-B1C7B6F1F619}" dt="2024-03-06T08:51:26.989" v="9144" actId="33524"/>
        <pc:sldMkLst>
          <pc:docMk/>
          <pc:sldMk cId="2721791624" sldId="301"/>
        </pc:sldMkLst>
        <pc:spChg chg="mod">
          <ac:chgData name="Libutti  Simone" userId="0b91bab5-a542-43e0-a649-fec8dd15b1f8" providerId="ADAL" clId="{4E68B770-BF94-4829-8B47-B1C7B6F1F619}" dt="2024-03-05T17:54:52.092" v="6403" actId="6549"/>
          <ac:spMkLst>
            <pc:docMk/>
            <pc:sldMk cId="2721791624" sldId="301"/>
            <ac:spMk id="2" creationId="{E6E8C43C-AAEE-8080-C293-29D4945ECC42}"/>
          </ac:spMkLst>
        </pc:spChg>
        <pc:spChg chg="mod">
          <ac:chgData name="Libutti  Simone" userId="0b91bab5-a542-43e0-a649-fec8dd15b1f8" providerId="ADAL" clId="{4E68B770-BF94-4829-8B47-B1C7B6F1F619}" dt="2024-03-06T08:51:26.989" v="9144" actId="33524"/>
          <ac:spMkLst>
            <pc:docMk/>
            <pc:sldMk cId="2721791624" sldId="301"/>
            <ac:spMk id="12" creationId="{D93B32C9-D0AA-8BFB-A196-5BB478D5D97E}"/>
          </ac:spMkLst>
        </pc:spChg>
      </pc:sldChg>
      <pc:sldChg chg="del">
        <pc:chgData name="Libutti  Simone" userId="0b91bab5-a542-43e0-a649-fec8dd15b1f8" providerId="ADAL" clId="{4E68B770-BF94-4829-8B47-B1C7B6F1F619}" dt="2024-03-03T16:55:29.921" v="94" actId="47"/>
        <pc:sldMkLst>
          <pc:docMk/>
          <pc:sldMk cId="2915503276" sldId="302"/>
        </pc:sldMkLst>
      </pc:sldChg>
      <pc:sldChg chg="modSp mod modAnim">
        <pc:chgData name="Libutti  Simone" userId="0b91bab5-a542-43e0-a649-fec8dd15b1f8" providerId="ADAL" clId="{4E68B770-BF94-4829-8B47-B1C7B6F1F619}" dt="2024-03-05T17:54:54.575" v="6404" actId="6549"/>
        <pc:sldMkLst>
          <pc:docMk/>
          <pc:sldMk cId="848848011" sldId="303"/>
        </pc:sldMkLst>
        <pc:spChg chg="mod">
          <ac:chgData name="Libutti  Simone" userId="0b91bab5-a542-43e0-a649-fec8dd15b1f8" providerId="ADAL" clId="{4E68B770-BF94-4829-8B47-B1C7B6F1F619}" dt="2024-03-05T17:54:54.575" v="6404" actId="6549"/>
          <ac:spMkLst>
            <pc:docMk/>
            <pc:sldMk cId="848848011" sldId="303"/>
            <ac:spMk id="2" creationId="{DB36B5FF-010A-898B-7975-0A534D53C31C}"/>
          </ac:spMkLst>
        </pc:spChg>
        <pc:spChg chg="mod">
          <ac:chgData name="Libutti  Simone" userId="0b91bab5-a542-43e0-a649-fec8dd15b1f8" providerId="ADAL" clId="{4E68B770-BF94-4829-8B47-B1C7B6F1F619}" dt="2024-03-05T17:52:24.664" v="6261" actId="20577"/>
          <ac:spMkLst>
            <pc:docMk/>
            <pc:sldMk cId="848848011" sldId="303"/>
            <ac:spMk id="12" creationId="{AC4A1F19-961B-0FC1-23F0-EADD4FA4420C}"/>
          </ac:spMkLst>
        </pc:spChg>
      </pc:sldChg>
      <pc:sldChg chg="del">
        <pc:chgData name="Libutti  Simone" userId="0b91bab5-a542-43e0-a649-fec8dd15b1f8" providerId="ADAL" clId="{4E68B770-BF94-4829-8B47-B1C7B6F1F619}" dt="2024-03-03T16:56:06.838" v="103" actId="47"/>
        <pc:sldMkLst>
          <pc:docMk/>
          <pc:sldMk cId="3732669011" sldId="304"/>
        </pc:sldMkLst>
      </pc:sldChg>
      <pc:sldChg chg="del">
        <pc:chgData name="Libutti  Simone" userId="0b91bab5-a542-43e0-a649-fec8dd15b1f8" providerId="ADAL" clId="{4E68B770-BF94-4829-8B47-B1C7B6F1F619}" dt="2024-03-03T16:56:05.386" v="102" actId="47"/>
        <pc:sldMkLst>
          <pc:docMk/>
          <pc:sldMk cId="2423657296" sldId="305"/>
        </pc:sldMkLst>
      </pc:sldChg>
      <pc:sldChg chg="modSp mod modAnim">
        <pc:chgData name="Libutti  Simone" userId="0b91bab5-a542-43e0-a649-fec8dd15b1f8" providerId="ADAL" clId="{4E68B770-BF94-4829-8B47-B1C7B6F1F619}" dt="2024-03-06T08:55:20.534" v="9152"/>
        <pc:sldMkLst>
          <pc:docMk/>
          <pc:sldMk cId="2605422370" sldId="306"/>
        </pc:sldMkLst>
        <pc:spChg chg="mod">
          <ac:chgData name="Libutti  Simone" userId="0b91bab5-a542-43e0-a649-fec8dd15b1f8" providerId="ADAL" clId="{4E68B770-BF94-4829-8B47-B1C7B6F1F619}" dt="2024-03-05T17:54:56.921" v="6405" actId="6549"/>
          <ac:spMkLst>
            <pc:docMk/>
            <pc:sldMk cId="2605422370" sldId="306"/>
            <ac:spMk id="2" creationId="{FE046506-5AD7-3F39-4EBC-52A75AB5D93D}"/>
          </ac:spMkLst>
        </pc:spChg>
        <pc:spChg chg="mod">
          <ac:chgData name="Libutti  Simone" userId="0b91bab5-a542-43e0-a649-fec8dd15b1f8" providerId="ADAL" clId="{4E68B770-BF94-4829-8B47-B1C7B6F1F619}" dt="2024-03-06T08:51:51.158" v="9145"/>
          <ac:spMkLst>
            <pc:docMk/>
            <pc:sldMk cId="2605422370" sldId="306"/>
            <ac:spMk id="4" creationId="{87B109CF-2374-528C-3141-70389E317CA6}"/>
          </ac:spMkLst>
        </pc:spChg>
        <pc:spChg chg="mod">
          <ac:chgData name="Libutti  Simone" userId="0b91bab5-a542-43e0-a649-fec8dd15b1f8" providerId="ADAL" clId="{4E68B770-BF94-4829-8B47-B1C7B6F1F619}" dt="2024-03-06T08:52:23.864" v="9148" actId="5793"/>
          <ac:spMkLst>
            <pc:docMk/>
            <pc:sldMk cId="2605422370" sldId="306"/>
            <ac:spMk id="12" creationId="{DA633BEB-FB81-505E-0120-51EAB8CFB5B0}"/>
          </ac:spMkLst>
        </pc:spChg>
      </pc:sldChg>
      <pc:sldChg chg="del">
        <pc:chgData name="Libutti  Simone" userId="0b91bab5-a542-43e0-a649-fec8dd15b1f8" providerId="ADAL" clId="{4E68B770-BF94-4829-8B47-B1C7B6F1F619}" dt="2024-03-03T16:57:11.166" v="114" actId="47"/>
        <pc:sldMkLst>
          <pc:docMk/>
          <pc:sldMk cId="371791249" sldId="307"/>
        </pc:sldMkLst>
      </pc:sldChg>
      <pc:sldChg chg="modSp mod modAnim">
        <pc:chgData name="Libutti  Simone" userId="0b91bab5-a542-43e0-a649-fec8dd15b1f8" providerId="ADAL" clId="{4E68B770-BF94-4829-8B47-B1C7B6F1F619}" dt="2024-03-05T19:26:42.220" v="8968"/>
        <pc:sldMkLst>
          <pc:docMk/>
          <pc:sldMk cId="1210263423" sldId="308"/>
        </pc:sldMkLst>
        <pc:spChg chg="mod">
          <ac:chgData name="Libutti  Simone" userId="0b91bab5-a542-43e0-a649-fec8dd15b1f8" providerId="ADAL" clId="{4E68B770-BF94-4829-8B47-B1C7B6F1F619}" dt="2024-03-05T17:55:05.041" v="6406" actId="6549"/>
          <ac:spMkLst>
            <pc:docMk/>
            <pc:sldMk cId="1210263423" sldId="308"/>
            <ac:spMk id="2" creationId="{BE86C8DA-3193-ABE7-F5EC-5FC7B9528FE0}"/>
          </ac:spMkLst>
        </pc:spChg>
        <pc:spChg chg="mod">
          <ac:chgData name="Libutti  Simone" userId="0b91bab5-a542-43e0-a649-fec8dd15b1f8" providerId="ADAL" clId="{4E68B770-BF94-4829-8B47-B1C7B6F1F619}" dt="2024-03-05T17:56:21.297" v="6635" actId="20577"/>
          <ac:spMkLst>
            <pc:docMk/>
            <pc:sldMk cId="1210263423" sldId="308"/>
            <ac:spMk id="12" creationId="{9EC17CBF-051A-8AD5-74A0-408BBC4B64F7}"/>
          </ac:spMkLst>
        </pc:spChg>
      </pc:sldChg>
      <pc:sldChg chg="del">
        <pc:chgData name="Libutti  Simone" userId="0b91bab5-a542-43e0-a649-fec8dd15b1f8" providerId="ADAL" clId="{4E68B770-BF94-4829-8B47-B1C7B6F1F619}" dt="2024-03-03T16:57:54.259" v="118" actId="47"/>
        <pc:sldMkLst>
          <pc:docMk/>
          <pc:sldMk cId="2120083964" sldId="309"/>
        </pc:sldMkLst>
      </pc:sldChg>
      <pc:sldChg chg="del">
        <pc:chgData name="Libutti  Simone" userId="0b91bab5-a542-43e0-a649-fec8dd15b1f8" providerId="ADAL" clId="{4E68B770-BF94-4829-8B47-B1C7B6F1F619}" dt="2024-03-03T16:57:52.295" v="117" actId="47"/>
        <pc:sldMkLst>
          <pc:docMk/>
          <pc:sldMk cId="3097817124" sldId="310"/>
        </pc:sldMkLst>
      </pc:sldChg>
      <pc:sldChg chg="modSp mod modAnim">
        <pc:chgData name="Libutti  Simone" userId="0b91bab5-a542-43e0-a649-fec8dd15b1f8" providerId="ADAL" clId="{4E68B770-BF94-4829-8B47-B1C7B6F1F619}" dt="2024-03-06T08:59:35.104" v="9183" actId="20577"/>
        <pc:sldMkLst>
          <pc:docMk/>
          <pc:sldMk cId="2805572932" sldId="311"/>
        </pc:sldMkLst>
        <pc:spChg chg="mod">
          <ac:chgData name="Libutti  Simone" userId="0b91bab5-a542-43e0-a649-fec8dd15b1f8" providerId="ADAL" clId="{4E68B770-BF94-4829-8B47-B1C7B6F1F619}" dt="2024-03-05T17:56:42.595" v="6636" actId="20577"/>
          <ac:spMkLst>
            <pc:docMk/>
            <pc:sldMk cId="2805572932" sldId="311"/>
            <ac:spMk id="2" creationId="{2A6CB1BB-A71F-BA1A-346D-DEB095F74537}"/>
          </ac:spMkLst>
        </pc:spChg>
        <pc:spChg chg="mod">
          <ac:chgData name="Libutti  Simone" userId="0b91bab5-a542-43e0-a649-fec8dd15b1f8" providerId="ADAL" clId="{4E68B770-BF94-4829-8B47-B1C7B6F1F619}" dt="2024-03-06T08:59:32.234" v="9182" actId="20577"/>
          <ac:spMkLst>
            <pc:docMk/>
            <pc:sldMk cId="2805572932" sldId="311"/>
            <ac:spMk id="12" creationId="{3CEADC63-6D42-1678-F6D2-68A9FEF6E435}"/>
          </ac:spMkLst>
        </pc:spChg>
      </pc:sldChg>
      <pc:sldChg chg="del">
        <pc:chgData name="Libutti  Simone" userId="0b91bab5-a542-43e0-a649-fec8dd15b1f8" providerId="ADAL" clId="{4E68B770-BF94-4829-8B47-B1C7B6F1F619}" dt="2024-03-03T16:58:05.419" v="119" actId="47"/>
        <pc:sldMkLst>
          <pc:docMk/>
          <pc:sldMk cId="498016789" sldId="312"/>
        </pc:sldMkLst>
      </pc:sldChg>
      <pc:sldChg chg="del">
        <pc:chgData name="Libutti  Simone" userId="0b91bab5-a542-43e0-a649-fec8dd15b1f8" providerId="ADAL" clId="{4E68B770-BF94-4829-8B47-B1C7B6F1F619}" dt="2024-03-03T16:58:07.659" v="120" actId="47"/>
        <pc:sldMkLst>
          <pc:docMk/>
          <pc:sldMk cId="3078153281" sldId="313"/>
        </pc:sldMkLst>
      </pc:sldChg>
      <pc:sldChg chg="modSp del mod modAnim">
        <pc:chgData name="Libutti  Simone" userId="0b91bab5-a542-43e0-a649-fec8dd15b1f8" providerId="ADAL" clId="{4E68B770-BF94-4829-8B47-B1C7B6F1F619}" dt="2024-03-05T18:16:03.368" v="7244" actId="2696"/>
        <pc:sldMkLst>
          <pc:docMk/>
          <pc:sldMk cId="3340017488" sldId="314"/>
        </pc:sldMkLst>
        <pc:spChg chg="mod">
          <ac:chgData name="Libutti  Simone" userId="0b91bab5-a542-43e0-a649-fec8dd15b1f8" providerId="ADAL" clId="{4E68B770-BF94-4829-8B47-B1C7B6F1F619}" dt="2024-03-04T18:39:07.148" v="3290" actId="1076"/>
          <ac:spMkLst>
            <pc:docMk/>
            <pc:sldMk cId="3340017488" sldId="314"/>
            <ac:spMk id="12" creationId="{2D465D86-4B77-C7B1-79A6-35796677CC10}"/>
          </ac:spMkLst>
        </pc:spChg>
      </pc:sldChg>
      <pc:sldChg chg="del">
        <pc:chgData name="Libutti  Simone" userId="0b91bab5-a542-43e0-a649-fec8dd15b1f8" providerId="ADAL" clId="{4E68B770-BF94-4829-8B47-B1C7B6F1F619}" dt="2024-03-03T16:58:42.432" v="123" actId="47"/>
        <pc:sldMkLst>
          <pc:docMk/>
          <pc:sldMk cId="1058688273" sldId="315"/>
        </pc:sldMkLst>
      </pc:sldChg>
      <pc:sldChg chg="del">
        <pc:chgData name="Libutti  Simone" userId="0b91bab5-a542-43e0-a649-fec8dd15b1f8" providerId="ADAL" clId="{4E68B770-BF94-4829-8B47-B1C7B6F1F619}" dt="2024-03-03T16:58:43.960" v="124" actId="47"/>
        <pc:sldMkLst>
          <pc:docMk/>
          <pc:sldMk cId="3135697049" sldId="316"/>
        </pc:sldMkLst>
      </pc:sldChg>
      <pc:sldChg chg="modSp mod modAnim">
        <pc:chgData name="Libutti  Simone" userId="0b91bab5-a542-43e0-a649-fec8dd15b1f8" providerId="ADAL" clId="{4E68B770-BF94-4829-8B47-B1C7B6F1F619}" dt="2024-03-05T18:15:42.181" v="7243" actId="20577"/>
        <pc:sldMkLst>
          <pc:docMk/>
          <pc:sldMk cId="294795150" sldId="317"/>
        </pc:sldMkLst>
        <pc:spChg chg="mod">
          <ac:chgData name="Libutti  Simone" userId="0b91bab5-a542-43e0-a649-fec8dd15b1f8" providerId="ADAL" clId="{4E68B770-BF94-4829-8B47-B1C7B6F1F619}" dt="2024-03-05T18:14:07.779" v="7173" actId="6549"/>
          <ac:spMkLst>
            <pc:docMk/>
            <pc:sldMk cId="294795150" sldId="317"/>
            <ac:spMk id="2" creationId="{EEFA19B7-A9BD-BD0E-8CEA-F635B7E1F5B6}"/>
          </ac:spMkLst>
        </pc:spChg>
        <pc:spChg chg="mod">
          <ac:chgData name="Libutti  Simone" userId="0b91bab5-a542-43e0-a649-fec8dd15b1f8" providerId="ADAL" clId="{4E68B770-BF94-4829-8B47-B1C7B6F1F619}" dt="2024-03-05T18:15:42.181" v="7243" actId="20577"/>
          <ac:spMkLst>
            <pc:docMk/>
            <pc:sldMk cId="294795150" sldId="317"/>
            <ac:spMk id="12" creationId="{716B0DF7-FFC5-53E1-22B0-1C827BE9C57F}"/>
          </ac:spMkLst>
        </pc:spChg>
      </pc:sldChg>
      <pc:sldChg chg="del">
        <pc:chgData name="Libutti  Simone" userId="0b91bab5-a542-43e0-a649-fec8dd15b1f8" providerId="ADAL" clId="{4E68B770-BF94-4829-8B47-B1C7B6F1F619}" dt="2024-03-03T16:59:42.735" v="130" actId="47"/>
        <pc:sldMkLst>
          <pc:docMk/>
          <pc:sldMk cId="2235552768" sldId="318"/>
        </pc:sldMkLst>
      </pc:sldChg>
      <pc:sldChg chg="del">
        <pc:chgData name="Libutti  Simone" userId="0b91bab5-a542-43e0-a649-fec8dd15b1f8" providerId="ADAL" clId="{4E68B770-BF94-4829-8B47-B1C7B6F1F619}" dt="2024-03-03T16:59:41.615" v="129" actId="47"/>
        <pc:sldMkLst>
          <pc:docMk/>
          <pc:sldMk cId="127799724" sldId="319"/>
        </pc:sldMkLst>
      </pc:sldChg>
      <pc:sldChg chg="modSp mod modAnim">
        <pc:chgData name="Libutti  Simone" userId="0b91bab5-a542-43e0-a649-fec8dd15b1f8" providerId="ADAL" clId="{4E68B770-BF94-4829-8B47-B1C7B6F1F619}" dt="2024-03-05T18:14:09.806" v="7174" actId="6549"/>
        <pc:sldMkLst>
          <pc:docMk/>
          <pc:sldMk cId="3582149010" sldId="320"/>
        </pc:sldMkLst>
        <pc:spChg chg="mod">
          <ac:chgData name="Libutti  Simone" userId="0b91bab5-a542-43e0-a649-fec8dd15b1f8" providerId="ADAL" clId="{4E68B770-BF94-4829-8B47-B1C7B6F1F619}" dt="2024-03-05T18:14:09.806" v="7174" actId="6549"/>
          <ac:spMkLst>
            <pc:docMk/>
            <pc:sldMk cId="3582149010" sldId="320"/>
            <ac:spMk id="2" creationId="{3ABF3E63-A179-D94F-5F4D-77065A9FEE32}"/>
          </ac:spMkLst>
        </pc:spChg>
        <pc:spChg chg="mod">
          <ac:chgData name="Libutti  Simone" userId="0b91bab5-a542-43e0-a649-fec8dd15b1f8" providerId="ADAL" clId="{4E68B770-BF94-4829-8B47-B1C7B6F1F619}" dt="2024-03-04T18:47:14.851" v="3574" actId="20577"/>
          <ac:spMkLst>
            <pc:docMk/>
            <pc:sldMk cId="3582149010" sldId="320"/>
            <ac:spMk id="12" creationId="{7C914874-9BF3-21CC-F50C-2B81D472AF9A}"/>
          </ac:spMkLst>
        </pc:spChg>
      </pc:sldChg>
      <pc:sldChg chg="del">
        <pc:chgData name="Libutti  Simone" userId="0b91bab5-a542-43e0-a649-fec8dd15b1f8" providerId="ADAL" clId="{4E68B770-BF94-4829-8B47-B1C7B6F1F619}" dt="2024-03-03T16:59:55.229" v="131" actId="47"/>
        <pc:sldMkLst>
          <pc:docMk/>
          <pc:sldMk cId="2424498915" sldId="323"/>
        </pc:sldMkLst>
      </pc:sldChg>
      <pc:sldChg chg="del">
        <pc:chgData name="Libutti  Simone" userId="0b91bab5-a542-43e0-a649-fec8dd15b1f8" providerId="ADAL" clId="{4E68B770-BF94-4829-8B47-B1C7B6F1F619}" dt="2024-03-03T17:00:21.782" v="138" actId="47"/>
        <pc:sldMkLst>
          <pc:docMk/>
          <pc:sldMk cId="3286789539" sldId="324"/>
        </pc:sldMkLst>
      </pc:sldChg>
      <pc:sldChg chg="addSp modSp mod modAnim">
        <pc:chgData name="Libutti  Simone" userId="0b91bab5-a542-43e0-a649-fec8dd15b1f8" providerId="ADAL" clId="{4E68B770-BF94-4829-8B47-B1C7B6F1F619}" dt="2024-03-05T19:24:38.650" v="8955"/>
        <pc:sldMkLst>
          <pc:docMk/>
          <pc:sldMk cId="2684499021" sldId="325"/>
        </pc:sldMkLst>
        <pc:spChg chg="mod">
          <ac:chgData name="Libutti  Simone" userId="0b91bab5-a542-43e0-a649-fec8dd15b1f8" providerId="ADAL" clId="{4E68B770-BF94-4829-8B47-B1C7B6F1F619}" dt="2024-03-05T18:28:57.562" v="7278" actId="1076"/>
          <ac:spMkLst>
            <pc:docMk/>
            <pc:sldMk cId="2684499021" sldId="325"/>
            <ac:spMk id="2" creationId="{D3FCDD51-8AE5-589F-EFA6-076F4FDB16EF}"/>
          </ac:spMkLst>
        </pc:spChg>
        <pc:spChg chg="add mod">
          <ac:chgData name="Libutti  Simone" userId="0b91bab5-a542-43e0-a649-fec8dd15b1f8" providerId="ADAL" clId="{4E68B770-BF94-4829-8B47-B1C7B6F1F619}" dt="2024-03-05T18:29:02.520" v="7279" actId="1076"/>
          <ac:spMkLst>
            <pc:docMk/>
            <pc:sldMk cId="2684499021" sldId="325"/>
            <ac:spMk id="3" creationId="{F6394DFC-0941-0BB8-BE37-419F2BF70975}"/>
          </ac:spMkLst>
        </pc:spChg>
        <pc:spChg chg="add mod">
          <ac:chgData name="Libutti  Simone" userId="0b91bab5-a542-43e0-a649-fec8dd15b1f8" providerId="ADAL" clId="{4E68B770-BF94-4829-8B47-B1C7B6F1F619}" dt="2024-03-05T18:34:09.341" v="7770" actId="20577"/>
          <ac:spMkLst>
            <pc:docMk/>
            <pc:sldMk cId="2684499021" sldId="325"/>
            <ac:spMk id="7" creationId="{FB2FD8DD-3FEB-8EAD-F55C-EA70D846619C}"/>
          </ac:spMkLst>
        </pc:spChg>
        <pc:picChg chg="mod modCrop">
          <ac:chgData name="Libutti  Simone" userId="0b91bab5-a542-43e0-a649-fec8dd15b1f8" providerId="ADAL" clId="{4E68B770-BF94-4829-8B47-B1C7B6F1F619}" dt="2024-03-05T18:29:05.567" v="7280" actId="1076"/>
          <ac:picMkLst>
            <pc:docMk/>
            <pc:sldMk cId="2684499021" sldId="325"/>
            <ac:picMk id="4" creationId="{3670EC3F-8AC3-28D9-CCEE-A15ECA2CE52D}"/>
          </ac:picMkLst>
        </pc:picChg>
      </pc:sldChg>
      <pc:sldChg chg="del">
        <pc:chgData name="Libutti  Simone" userId="0b91bab5-a542-43e0-a649-fec8dd15b1f8" providerId="ADAL" clId="{4E68B770-BF94-4829-8B47-B1C7B6F1F619}" dt="2024-03-03T17:00:19.393" v="137" actId="47"/>
        <pc:sldMkLst>
          <pc:docMk/>
          <pc:sldMk cId="908335027" sldId="326"/>
        </pc:sldMkLst>
      </pc:sldChg>
      <pc:sldChg chg="del modAnim">
        <pc:chgData name="Libutti  Simone" userId="0b91bab5-a542-43e0-a649-fec8dd15b1f8" providerId="ADAL" clId="{4E68B770-BF94-4829-8B47-B1C7B6F1F619}" dt="2024-03-05T18:14:03.481" v="7172" actId="2696"/>
        <pc:sldMkLst>
          <pc:docMk/>
          <pc:sldMk cId="3030359930" sldId="327"/>
        </pc:sldMkLst>
      </pc:sldChg>
      <pc:sldChg chg="del">
        <pc:chgData name="Libutti  Simone" userId="0b91bab5-a542-43e0-a649-fec8dd15b1f8" providerId="ADAL" clId="{4E68B770-BF94-4829-8B47-B1C7B6F1F619}" dt="2024-03-03T17:00:48.984" v="144" actId="47"/>
        <pc:sldMkLst>
          <pc:docMk/>
          <pc:sldMk cId="3908887335" sldId="328"/>
        </pc:sldMkLst>
      </pc:sldChg>
      <pc:sldChg chg="del">
        <pc:chgData name="Libutti  Simone" userId="0b91bab5-a542-43e0-a649-fec8dd15b1f8" providerId="ADAL" clId="{4E68B770-BF94-4829-8B47-B1C7B6F1F619}" dt="2024-03-03T16:49:03.937" v="28" actId="47"/>
        <pc:sldMkLst>
          <pc:docMk/>
          <pc:sldMk cId="1951859086" sldId="332"/>
        </pc:sldMkLst>
      </pc:sldChg>
      <pc:sldChg chg="del">
        <pc:chgData name="Libutti  Simone" userId="0b91bab5-a542-43e0-a649-fec8dd15b1f8" providerId="ADAL" clId="{4E68B770-BF94-4829-8B47-B1C7B6F1F619}" dt="2024-03-03T16:49:03.129" v="27" actId="47"/>
        <pc:sldMkLst>
          <pc:docMk/>
          <pc:sldMk cId="3873519477" sldId="333"/>
        </pc:sldMkLst>
      </pc:sldChg>
      <pc:sldChg chg="del">
        <pc:chgData name="Libutti  Simone" userId="0b91bab5-a542-43e0-a649-fec8dd15b1f8" providerId="ADAL" clId="{4E68B770-BF94-4829-8B47-B1C7B6F1F619}" dt="2024-03-03T16:49:02.030" v="26" actId="47"/>
        <pc:sldMkLst>
          <pc:docMk/>
          <pc:sldMk cId="4025378114" sldId="334"/>
        </pc:sldMkLst>
      </pc:sldChg>
      <pc:sldChg chg="addSp modSp mod modAnim">
        <pc:chgData name="Libutti  Simone" userId="0b91bab5-a542-43e0-a649-fec8dd15b1f8" providerId="ADAL" clId="{4E68B770-BF94-4829-8B47-B1C7B6F1F619}" dt="2024-03-06T08:49:12.083" v="9031" actId="1076"/>
        <pc:sldMkLst>
          <pc:docMk/>
          <pc:sldMk cId="97931658" sldId="335"/>
        </pc:sldMkLst>
        <pc:spChg chg="mod">
          <ac:chgData name="Libutti  Simone" userId="0b91bab5-a542-43e0-a649-fec8dd15b1f8" providerId="ADAL" clId="{4E68B770-BF94-4829-8B47-B1C7B6F1F619}" dt="2024-03-06T08:47:50.041" v="9022" actId="2710"/>
          <ac:spMkLst>
            <pc:docMk/>
            <pc:sldMk cId="97931658" sldId="335"/>
            <ac:spMk id="3" creationId="{587C68C5-217C-6F74-3659-2B1B906679DE}"/>
          </ac:spMkLst>
        </pc:spChg>
        <pc:spChg chg="add mod">
          <ac:chgData name="Libutti  Simone" userId="0b91bab5-a542-43e0-a649-fec8dd15b1f8" providerId="ADAL" clId="{4E68B770-BF94-4829-8B47-B1C7B6F1F619}" dt="2024-03-06T08:49:12.083" v="9031" actId="1076"/>
          <ac:spMkLst>
            <pc:docMk/>
            <pc:sldMk cId="97931658" sldId="335"/>
            <ac:spMk id="5" creationId="{65CCD417-D992-8D1E-DEF5-794A5F85DC15}"/>
          </ac:spMkLst>
        </pc:spChg>
        <pc:spChg chg="mod">
          <ac:chgData name="Libutti  Simone" userId="0b91bab5-a542-43e0-a649-fec8dd15b1f8" providerId="ADAL" clId="{4E68B770-BF94-4829-8B47-B1C7B6F1F619}" dt="2024-03-06T08:49:01.259" v="9030" actId="1076"/>
          <ac:spMkLst>
            <pc:docMk/>
            <pc:sldMk cId="97931658" sldId="335"/>
            <ac:spMk id="7" creationId="{9FDC1CB1-FFDA-BA8C-73E1-2A7F38C07071}"/>
          </ac:spMkLst>
        </pc:spChg>
      </pc:sldChg>
      <pc:sldChg chg="del">
        <pc:chgData name="Libutti  Simone" userId="0b91bab5-a542-43e0-a649-fec8dd15b1f8" providerId="ADAL" clId="{4E68B770-BF94-4829-8B47-B1C7B6F1F619}" dt="2024-03-03T16:49:00.612" v="25" actId="47"/>
        <pc:sldMkLst>
          <pc:docMk/>
          <pc:sldMk cId="3190685315" sldId="336"/>
        </pc:sldMkLst>
      </pc:sldChg>
      <pc:sldChg chg="add del">
        <pc:chgData name="Libutti  Simone" userId="0b91bab5-a542-43e0-a649-fec8dd15b1f8" providerId="ADAL" clId="{4E68B770-BF94-4829-8B47-B1C7B6F1F619}" dt="2024-03-03T16:48:53.939" v="24" actId="47"/>
        <pc:sldMkLst>
          <pc:docMk/>
          <pc:sldMk cId="138780324" sldId="337"/>
        </pc:sldMkLst>
      </pc:sldChg>
      <pc:sldChg chg="del">
        <pc:chgData name="Libutti  Simone" userId="0b91bab5-a542-43e0-a649-fec8dd15b1f8" providerId="ADAL" clId="{4E68B770-BF94-4829-8B47-B1C7B6F1F619}" dt="2024-03-03T17:00:48.165" v="143" actId="47"/>
        <pc:sldMkLst>
          <pc:docMk/>
          <pc:sldMk cId="748027443" sldId="338"/>
        </pc:sldMkLst>
      </pc:sldChg>
      <pc:sldChg chg="modAnim">
        <pc:chgData name="Libutti  Simone" userId="0b91bab5-a542-43e0-a649-fec8dd15b1f8" providerId="ADAL" clId="{4E68B770-BF94-4829-8B47-B1C7B6F1F619}" dt="2024-03-03T17:00:45.442" v="142"/>
        <pc:sldMkLst>
          <pc:docMk/>
          <pc:sldMk cId="3989159440" sldId="339"/>
        </pc:sldMkLst>
      </pc:sldChg>
      <pc:sldChg chg="del">
        <pc:chgData name="Libutti  Simone" userId="0b91bab5-a542-43e0-a649-fec8dd15b1f8" providerId="ADAL" clId="{4E68B770-BF94-4829-8B47-B1C7B6F1F619}" dt="2024-03-03T17:00:51.614" v="145" actId="47"/>
        <pc:sldMkLst>
          <pc:docMk/>
          <pc:sldMk cId="3267214249" sldId="340"/>
        </pc:sldMkLst>
      </pc:sldChg>
      <pc:sldChg chg="del">
        <pc:chgData name="Libutti  Simone" userId="0b91bab5-a542-43e0-a649-fec8dd15b1f8" providerId="ADAL" clId="{4E68B770-BF94-4829-8B47-B1C7B6F1F619}" dt="2024-03-03T16:59:55.892" v="132" actId="47"/>
        <pc:sldMkLst>
          <pc:docMk/>
          <pc:sldMk cId="2204117852" sldId="341"/>
        </pc:sldMkLst>
      </pc:sldChg>
      <pc:sldChg chg="del modAnim">
        <pc:chgData name="Libutti  Simone" userId="0b91bab5-a542-43e0-a649-fec8dd15b1f8" providerId="ADAL" clId="{4E68B770-BF94-4829-8B47-B1C7B6F1F619}" dt="2024-03-05T18:13:59.658" v="7171" actId="2696"/>
        <pc:sldMkLst>
          <pc:docMk/>
          <pc:sldMk cId="19492059" sldId="342"/>
        </pc:sldMkLst>
      </pc:sldChg>
      <pc:sldChg chg="modAnim">
        <pc:chgData name="Libutti  Simone" userId="0b91bab5-a542-43e0-a649-fec8dd15b1f8" providerId="ADAL" clId="{4E68B770-BF94-4829-8B47-B1C7B6F1F619}" dt="2024-03-03T17:00:33.502" v="140"/>
        <pc:sldMkLst>
          <pc:docMk/>
          <pc:sldMk cId="2566742985" sldId="343"/>
        </pc:sldMkLst>
      </pc:sldChg>
      <pc:sldChg chg="addSp delSp modSp mod modAnim">
        <pc:chgData name="Libutti  Simone" userId="0b91bab5-a542-43e0-a649-fec8dd15b1f8" providerId="ADAL" clId="{4E68B770-BF94-4829-8B47-B1C7B6F1F619}" dt="2024-03-05T19:27:50.312" v="8976"/>
        <pc:sldMkLst>
          <pc:docMk/>
          <pc:sldMk cId="2526255680" sldId="344"/>
        </pc:sldMkLst>
        <pc:spChg chg="add mod">
          <ac:chgData name="Libutti  Simone" userId="0b91bab5-a542-43e0-a649-fec8dd15b1f8" providerId="ADAL" clId="{4E68B770-BF94-4829-8B47-B1C7B6F1F619}" dt="2024-03-05T18:37:39.341" v="7794" actId="1076"/>
          <ac:spMkLst>
            <pc:docMk/>
            <pc:sldMk cId="2526255680" sldId="344"/>
            <ac:spMk id="3" creationId="{0A8D3F1E-FFF8-A437-04D7-0CE4F8DFEF4D}"/>
          </ac:spMkLst>
        </pc:spChg>
        <pc:spChg chg="add del mod">
          <ac:chgData name="Libutti  Simone" userId="0b91bab5-a542-43e0-a649-fec8dd15b1f8" providerId="ADAL" clId="{4E68B770-BF94-4829-8B47-B1C7B6F1F619}" dt="2024-03-05T18:36:04.830" v="7783"/>
          <ac:spMkLst>
            <pc:docMk/>
            <pc:sldMk cId="2526255680" sldId="344"/>
            <ac:spMk id="7" creationId="{C7BD5A60-985D-C82B-276A-2670377D86AD}"/>
          </ac:spMkLst>
        </pc:spChg>
        <pc:spChg chg="add mod">
          <ac:chgData name="Libutti  Simone" userId="0b91bab5-a542-43e0-a649-fec8dd15b1f8" providerId="ADAL" clId="{4E68B770-BF94-4829-8B47-B1C7B6F1F619}" dt="2024-03-05T18:42:05.092" v="7933" actId="1076"/>
          <ac:spMkLst>
            <pc:docMk/>
            <pc:sldMk cId="2526255680" sldId="344"/>
            <ac:spMk id="8" creationId="{B52E69A1-EFBC-7ED1-D249-B3100AEA3C7D}"/>
          </ac:spMkLst>
        </pc:spChg>
        <pc:spChg chg="add del mod">
          <ac:chgData name="Libutti  Simone" userId="0b91bab5-a542-43e0-a649-fec8dd15b1f8" providerId="ADAL" clId="{4E68B770-BF94-4829-8B47-B1C7B6F1F619}" dt="2024-03-05T18:42:19.857" v="7937"/>
          <ac:spMkLst>
            <pc:docMk/>
            <pc:sldMk cId="2526255680" sldId="344"/>
            <ac:spMk id="9" creationId="{C9B7CE22-C277-101E-38BD-2F5F6CE1C6A2}"/>
          </ac:spMkLst>
        </pc:spChg>
        <pc:spChg chg="add mod">
          <ac:chgData name="Libutti  Simone" userId="0b91bab5-a542-43e0-a649-fec8dd15b1f8" providerId="ADAL" clId="{4E68B770-BF94-4829-8B47-B1C7B6F1F619}" dt="2024-03-05T18:50:55.921" v="8445" actId="2710"/>
          <ac:spMkLst>
            <pc:docMk/>
            <pc:sldMk cId="2526255680" sldId="344"/>
            <ac:spMk id="10" creationId="{463C05F5-1BB3-429A-8D32-FB153890FDF9}"/>
          </ac:spMkLst>
        </pc:spChg>
        <pc:picChg chg="mod">
          <ac:chgData name="Libutti  Simone" userId="0b91bab5-a542-43e0-a649-fec8dd15b1f8" providerId="ADAL" clId="{4E68B770-BF94-4829-8B47-B1C7B6F1F619}" dt="2024-03-05T18:36:09.122" v="7784" actId="1076"/>
          <ac:picMkLst>
            <pc:docMk/>
            <pc:sldMk cId="2526255680" sldId="344"/>
            <ac:picMk id="5" creationId="{49E2C006-327C-DF25-1AA1-AF149335D44D}"/>
          </ac:picMkLst>
        </pc:picChg>
      </pc:sldChg>
      <pc:sldChg chg="addSp modSp mod">
        <pc:chgData name="Libutti  Simone" userId="0b91bab5-a542-43e0-a649-fec8dd15b1f8" providerId="ADAL" clId="{4E68B770-BF94-4829-8B47-B1C7B6F1F619}" dt="2024-03-03T17:19:42.803" v="265" actId="20577"/>
        <pc:sldMkLst>
          <pc:docMk/>
          <pc:sldMk cId="3929154159" sldId="345"/>
        </pc:sldMkLst>
        <pc:spChg chg="add mod">
          <ac:chgData name="Libutti  Simone" userId="0b91bab5-a542-43e0-a649-fec8dd15b1f8" providerId="ADAL" clId="{4E68B770-BF94-4829-8B47-B1C7B6F1F619}" dt="2024-03-03T17:19:42.803" v="265" actId="20577"/>
          <ac:spMkLst>
            <pc:docMk/>
            <pc:sldMk cId="3929154159" sldId="345"/>
            <ac:spMk id="3" creationId="{57A247EA-3625-ED2E-C248-FD1BC9624541}"/>
          </ac:spMkLst>
        </pc:spChg>
      </pc:sldChg>
      <pc:sldChg chg="addSp modSp mod modAnim">
        <pc:chgData name="Libutti  Simone" userId="0b91bab5-a542-43e0-a649-fec8dd15b1f8" providerId="ADAL" clId="{4E68B770-BF94-4829-8B47-B1C7B6F1F619}" dt="2024-03-05T19:24:06.768" v="8952"/>
        <pc:sldMkLst>
          <pc:docMk/>
          <pc:sldMk cId="3009023388" sldId="346"/>
        </pc:sldMkLst>
        <pc:spChg chg="mod">
          <ac:chgData name="Libutti  Simone" userId="0b91bab5-a542-43e0-a649-fec8dd15b1f8" providerId="ADAL" clId="{4E68B770-BF94-4829-8B47-B1C7B6F1F619}" dt="2024-03-05T19:22:25.416" v="8732" actId="20577"/>
          <ac:spMkLst>
            <pc:docMk/>
            <pc:sldMk cId="3009023388" sldId="346"/>
            <ac:spMk id="2" creationId="{8FBEB2B4-6A52-1790-5B61-E0B1A979AF46}"/>
          </ac:spMkLst>
        </pc:spChg>
        <pc:spChg chg="mod">
          <ac:chgData name="Libutti  Simone" userId="0b91bab5-a542-43e0-a649-fec8dd15b1f8" providerId="ADAL" clId="{4E68B770-BF94-4829-8B47-B1C7B6F1F619}" dt="2024-03-05T19:23:48.096" v="8947" actId="1076"/>
          <ac:spMkLst>
            <pc:docMk/>
            <pc:sldMk cId="3009023388" sldId="346"/>
            <ac:spMk id="12" creationId="{1319EA53-7D78-696C-FCC4-D849B22C2187}"/>
          </ac:spMkLst>
        </pc:spChg>
        <pc:picChg chg="add mod">
          <ac:chgData name="Libutti  Simone" userId="0b91bab5-a542-43e0-a649-fec8dd15b1f8" providerId="ADAL" clId="{4E68B770-BF94-4829-8B47-B1C7B6F1F619}" dt="2024-03-05T19:15:55.999" v="8515" actId="1076"/>
          <ac:picMkLst>
            <pc:docMk/>
            <pc:sldMk cId="3009023388" sldId="346"/>
            <ac:picMk id="6" creationId="{FAF03096-69A9-236D-E664-442CB0CC4880}"/>
          </ac:picMkLst>
        </pc:picChg>
      </pc:sldChg>
      <pc:sldChg chg="del">
        <pc:chgData name="Libutti  Simone" userId="0b91bab5-a542-43e0-a649-fec8dd15b1f8" providerId="ADAL" clId="{4E68B770-BF94-4829-8B47-B1C7B6F1F619}" dt="2024-03-03T16:53:40.602" v="81" actId="47"/>
        <pc:sldMkLst>
          <pc:docMk/>
          <pc:sldMk cId="36523069" sldId="347"/>
        </pc:sldMkLst>
      </pc:sldChg>
      <pc:sldChg chg="delSp modSp mod">
        <pc:chgData name="Libutti  Simone" userId="0b91bab5-a542-43e0-a649-fec8dd15b1f8" providerId="ADAL" clId="{4E68B770-BF94-4829-8B47-B1C7B6F1F619}" dt="2024-03-03T17:57:02.610" v="294" actId="5793"/>
        <pc:sldMkLst>
          <pc:docMk/>
          <pc:sldMk cId="2584949017" sldId="347"/>
        </pc:sldMkLst>
        <pc:spChg chg="mod">
          <ac:chgData name="Libutti  Simone" userId="0b91bab5-a542-43e0-a649-fec8dd15b1f8" providerId="ADAL" clId="{4E68B770-BF94-4829-8B47-B1C7B6F1F619}" dt="2024-03-03T17:56:55.586" v="283" actId="20577"/>
          <ac:spMkLst>
            <pc:docMk/>
            <pc:sldMk cId="2584949017" sldId="347"/>
            <ac:spMk id="2" creationId="{BE8F82FB-F7B9-B938-47BE-39A9A9B7E973}"/>
          </ac:spMkLst>
        </pc:spChg>
        <pc:spChg chg="mod">
          <ac:chgData name="Libutti  Simone" userId="0b91bab5-a542-43e0-a649-fec8dd15b1f8" providerId="ADAL" clId="{4E68B770-BF94-4829-8B47-B1C7B6F1F619}" dt="2024-03-03T17:57:02.610" v="294" actId="5793"/>
          <ac:spMkLst>
            <pc:docMk/>
            <pc:sldMk cId="2584949017" sldId="347"/>
            <ac:spMk id="3" creationId="{EB1A44A7-BE43-58FD-DAB9-48E947A5CF0F}"/>
          </ac:spMkLst>
        </pc:spChg>
        <pc:spChg chg="del mod">
          <ac:chgData name="Libutti  Simone" userId="0b91bab5-a542-43e0-a649-fec8dd15b1f8" providerId="ADAL" clId="{4E68B770-BF94-4829-8B47-B1C7B6F1F619}" dt="2024-03-03T17:56:36.974" v="273"/>
          <ac:spMkLst>
            <pc:docMk/>
            <pc:sldMk cId="2584949017" sldId="347"/>
            <ac:spMk id="4" creationId="{09EDE8F7-8059-0D85-5DDF-E0CC92B07657}"/>
          </ac:spMkLst>
        </pc:spChg>
        <pc:spChg chg="del">
          <ac:chgData name="Libutti  Simone" userId="0b91bab5-a542-43e0-a649-fec8dd15b1f8" providerId="ADAL" clId="{4E68B770-BF94-4829-8B47-B1C7B6F1F619}" dt="2024-03-03T17:56:36.954" v="271" actId="478"/>
          <ac:spMkLst>
            <pc:docMk/>
            <pc:sldMk cId="2584949017" sldId="347"/>
            <ac:spMk id="8" creationId="{5A19304C-1E14-1161-DD6A-A995D1D7F321}"/>
          </ac:spMkLst>
        </pc:spChg>
      </pc:sldChg>
      <pc:sldChg chg="del">
        <pc:chgData name="Libutti  Simone" userId="0b91bab5-a542-43e0-a649-fec8dd15b1f8" providerId="ADAL" clId="{4E68B770-BF94-4829-8B47-B1C7B6F1F619}" dt="2024-03-03T16:53:38.947" v="80" actId="47"/>
        <pc:sldMkLst>
          <pc:docMk/>
          <pc:sldMk cId="3683138" sldId="348"/>
        </pc:sldMkLst>
      </pc:sldChg>
      <pc:sldChg chg="modSp mod">
        <pc:chgData name="Libutti  Simone" userId="0b91bab5-a542-43e0-a649-fec8dd15b1f8" providerId="ADAL" clId="{4E68B770-BF94-4829-8B47-B1C7B6F1F619}" dt="2024-03-05T17:24:51.257" v="5074" actId="20577"/>
        <pc:sldMkLst>
          <pc:docMk/>
          <pc:sldMk cId="812263729" sldId="348"/>
        </pc:sldMkLst>
        <pc:spChg chg="mod">
          <ac:chgData name="Libutti  Simone" userId="0b91bab5-a542-43e0-a649-fec8dd15b1f8" providerId="ADAL" clId="{4E68B770-BF94-4829-8B47-B1C7B6F1F619}" dt="2024-03-05T17:24:51.257" v="5074" actId="20577"/>
          <ac:spMkLst>
            <pc:docMk/>
            <pc:sldMk cId="812263729" sldId="348"/>
            <ac:spMk id="2" creationId="{C4D4260F-25A8-0A2E-487D-6AD396BA77D7}"/>
          </ac:spMkLst>
        </pc:spChg>
      </pc:sldChg>
      <pc:sldChg chg="new del">
        <pc:chgData name="Libutti  Simone" userId="0b91bab5-a542-43e0-a649-fec8dd15b1f8" providerId="ADAL" clId="{4E68B770-BF94-4829-8B47-B1C7B6F1F619}" dt="2024-03-03T19:57:32.606" v="609" actId="47"/>
        <pc:sldMkLst>
          <pc:docMk/>
          <pc:sldMk cId="2690829739" sldId="348"/>
        </pc:sldMkLst>
      </pc:sldChg>
      <pc:sldChg chg="del">
        <pc:chgData name="Libutti  Simone" userId="0b91bab5-a542-43e0-a649-fec8dd15b1f8" providerId="ADAL" clId="{4E68B770-BF94-4829-8B47-B1C7B6F1F619}" dt="2024-03-03T16:53:38.099" v="79" actId="47"/>
        <pc:sldMkLst>
          <pc:docMk/>
          <pc:sldMk cId="2859525613" sldId="349"/>
        </pc:sldMkLst>
      </pc:sldChg>
      <pc:sldChg chg="del">
        <pc:chgData name="Libutti  Simone" userId="0b91bab5-a542-43e0-a649-fec8dd15b1f8" providerId="ADAL" clId="{4E68B770-BF94-4829-8B47-B1C7B6F1F619}" dt="2024-03-05T18:25:01.759" v="7251" actId="47"/>
        <pc:sldMkLst>
          <pc:docMk/>
          <pc:sldMk cId="2934198133" sldId="349"/>
        </pc:sldMkLst>
      </pc:sldChg>
      <pc:sldChg chg="new del">
        <pc:chgData name="Libutti  Simone" userId="0b91bab5-a542-43e0-a649-fec8dd15b1f8" providerId="ADAL" clId="{4E68B770-BF94-4829-8B47-B1C7B6F1F619}" dt="2024-03-03T19:57:31.564" v="608" actId="47"/>
        <pc:sldMkLst>
          <pc:docMk/>
          <pc:sldMk cId="3549413738" sldId="349"/>
        </pc:sldMkLst>
      </pc:sldChg>
      <pc:sldChg chg="del">
        <pc:chgData name="Libutti  Simone" userId="0b91bab5-a542-43e0-a649-fec8dd15b1f8" providerId="ADAL" clId="{4E68B770-BF94-4829-8B47-B1C7B6F1F619}" dt="2024-03-03T16:53:37.139" v="78" actId="47"/>
        <pc:sldMkLst>
          <pc:docMk/>
          <pc:sldMk cId="3361130892" sldId="350"/>
        </pc:sldMkLst>
      </pc:sldChg>
      <pc:sldChg chg="add del modAnim">
        <pc:chgData name="Libutti  Simone" userId="0b91bab5-a542-43e0-a649-fec8dd15b1f8" providerId="ADAL" clId="{4E68B770-BF94-4829-8B47-B1C7B6F1F619}" dt="2024-03-05T17:21:06.361" v="5042" actId="2696"/>
        <pc:sldMkLst>
          <pc:docMk/>
          <pc:sldMk cId="3401250258" sldId="350"/>
        </pc:sldMkLst>
      </pc:sldChg>
      <pc:sldChg chg="addSp delSp modSp add mod delAnim modAnim">
        <pc:chgData name="Libutti  Simone" userId="0b91bab5-a542-43e0-a649-fec8dd15b1f8" providerId="ADAL" clId="{4E68B770-BF94-4829-8B47-B1C7B6F1F619}" dt="2024-03-06T08:53:27.508" v="9151" actId="1076"/>
        <pc:sldMkLst>
          <pc:docMk/>
          <pc:sldMk cId="2691943611" sldId="351"/>
        </pc:sldMkLst>
        <pc:spChg chg="del">
          <ac:chgData name="Libutti  Simone" userId="0b91bab5-a542-43e0-a649-fec8dd15b1f8" providerId="ADAL" clId="{4E68B770-BF94-4829-8B47-B1C7B6F1F619}" dt="2024-03-05T16:49:25.662" v="4726" actId="478"/>
          <ac:spMkLst>
            <pc:docMk/>
            <pc:sldMk cId="2691943611" sldId="351"/>
            <ac:spMk id="3" creationId="{3E7CC80E-95CD-8E47-74A7-26B0E0E00129}"/>
          </ac:spMkLst>
        </pc:spChg>
        <pc:spChg chg="del">
          <ac:chgData name="Libutti  Simone" userId="0b91bab5-a542-43e0-a649-fec8dd15b1f8" providerId="ADAL" clId="{4E68B770-BF94-4829-8B47-B1C7B6F1F619}" dt="2024-03-05T16:49:25.662" v="4726" actId="478"/>
          <ac:spMkLst>
            <pc:docMk/>
            <pc:sldMk cId="2691943611" sldId="351"/>
            <ac:spMk id="5" creationId="{116021B2-9EFD-0348-D7E0-1B0A6345D3D3}"/>
          </ac:spMkLst>
        </pc:spChg>
        <pc:spChg chg="del">
          <ac:chgData name="Libutti  Simone" userId="0b91bab5-a542-43e0-a649-fec8dd15b1f8" providerId="ADAL" clId="{4E68B770-BF94-4829-8B47-B1C7B6F1F619}" dt="2024-03-05T16:49:25.662" v="4726" actId="478"/>
          <ac:spMkLst>
            <pc:docMk/>
            <pc:sldMk cId="2691943611" sldId="351"/>
            <ac:spMk id="6" creationId="{2A6385B2-885F-0D6B-18B8-3DB8E7C714DC}"/>
          </ac:spMkLst>
        </pc:spChg>
        <pc:spChg chg="add del mod">
          <ac:chgData name="Libutti  Simone" userId="0b91bab5-a542-43e0-a649-fec8dd15b1f8" providerId="ADAL" clId="{4E68B770-BF94-4829-8B47-B1C7B6F1F619}" dt="2024-03-05T16:49:28.415" v="4727" actId="478"/>
          <ac:spMkLst>
            <pc:docMk/>
            <pc:sldMk cId="2691943611" sldId="351"/>
            <ac:spMk id="9" creationId="{62E09A79-AC21-5A22-7E2F-D61E256659A3}"/>
          </ac:spMkLst>
        </pc:spChg>
        <pc:spChg chg="add mod">
          <ac:chgData name="Libutti  Simone" userId="0b91bab5-a542-43e0-a649-fec8dd15b1f8" providerId="ADAL" clId="{4E68B770-BF94-4829-8B47-B1C7B6F1F619}" dt="2024-03-06T08:50:13.965" v="9098" actId="20577"/>
          <ac:spMkLst>
            <pc:docMk/>
            <pc:sldMk cId="2691943611" sldId="351"/>
            <ac:spMk id="10" creationId="{E2A12D49-29A6-2ED4-5391-5D848F57D1AD}"/>
          </ac:spMkLst>
        </pc:spChg>
        <pc:spChg chg="add mod">
          <ac:chgData name="Libutti  Simone" userId="0b91bab5-a542-43e0-a649-fec8dd15b1f8" providerId="ADAL" clId="{4E68B770-BF94-4829-8B47-B1C7B6F1F619}" dt="2024-03-05T17:12:41.064" v="4734"/>
          <ac:spMkLst>
            <pc:docMk/>
            <pc:sldMk cId="2691943611" sldId="351"/>
            <ac:spMk id="11" creationId="{71A0BEB7-1FA2-18ED-AC89-2510AE748A32}"/>
          </ac:spMkLst>
        </pc:spChg>
        <pc:spChg chg="add mod">
          <ac:chgData name="Libutti  Simone" userId="0b91bab5-a542-43e0-a649-fec8dd15b1f8" providerId="ADAL" clId="{4E68B770-BF94-4829-8B47-B1C7B6F1F619}" dt="2024-03-06T08:53:27.508" v="9151" actId="1076"/>
          <ac:spMkLst>
            <pc:docMk/>
            <pc:sldMk cId="2691943611" sldId="351"/>
            <ac:spMk id="12" creationId="{1D087F32-6C3E-59D8-A057-19095DEC730E}"/>
          </ac:spMkLst>
        </pc:spChg>
        <pc:picChg chg="add del mod">
          <ac:chgData name="Libutti  Simone" userId="0b91bab5-a542-43e0-a649-fec8dd15b1f8" providerId="ADAL" clId="{4E68B770-BF94-4829-8B47-B1C7B6F1F619}" dt="2024-03-05T17:12:20.970" v="4731" actId="21"/>
          <ac:picMkLst>
            <pc:docMk/>
            <pc:sldMk cId="2691943611" sldId="351"/>
            <ac:picMk id="1026" creationId="{03A8BDF3-B32E-5964-023E-628CB11A13ED}"/>
          </ac:picMkLst>
        </pc:picChg>
        <pc:picChg chg="add mod">
          <ac:chgData name="Libutti  Simone" userId="0b91bab5-a542-43e0-a649-fec8dd15b1f8" providerId="ADAL" clId="{4E68B770-BF94-4829-8B47-B1C7B6F1F619}" dt="2024-03-06T08:53:23.483" v="9150" actId="1076"/>
          <ac:picMkLst>
            <pc:docMk/>
            <pc:sldMk cId="2691943611" sldId="351"/>
            <ac:picMk id="1028" creationId="{4F5D0632-27E0-571D-8A35-289B0C96B2A0}"/>
          </ac:picMkLst>
        </pc:picChg>
      </pc:sldChg>
      <pc:sldChg chg="del">
        <pc:chgData name="Libutti  Simone" userId="0b91bab5-a542-43e0-a649-fec8dd15b1f8" providerId="ADAL" clId="{4E68B770-BF94-4829-8B47-B1C7B6F1F619}" dt="2024-03-03T16:53:36.019" v="77" actId="47"/>
        <pc:sldMkLst>
          <pc:docMk/>
          <pc:sldMk cId="3071192039" sldId="351"/>
        </pc:sldMkLst>
      </pc:sldChg>
      <pc:sldChg chg="addSp delSp modSp new mod modAnim">
        <pc:chgData name="Libutti  Simone" userId="0b91bab5-a542-43e0-a649-fec8dd15b1f8" providerId="ADAL" clId="{4E68B770-BF94-4829-8B47-B1C7B6F1F619}" dt="2024-03-05T19:27:41.136" v="8975"/>
        <pc:sldMkLst>
          <pc:docMk/>
          <pc:sldMk cId="2223095844" sldId="352"/>
        </pc:sldMkLst>
        <pc:spChg chg="del">
          <ac:chgData name="Libutti  Simone" userId="0b91bab5-a542-43e0-a649-fec8dd15b1f8" providerId="ADAL" clId="{4E68B770-BF94-4829-8B47-B1C7B6F1F619}" dt="2024-03-05T17:25:07.653" v="5077" actId="478"/>
          <ac:spMkLst>
            <pc:docMk/>
            <pc:sldMk cId="2223095844" sldId="352"/>
            <ac:spMk id="2" creationId="{BAD3D465-92D1-F2E4-D127-F514A61FDB0D}"/>
          </ac:spMkLst>
        </pc:spChg>
        <pc:spChg chg="del">
          <ac:chgData name="Libutti  Simone" userId="0b91bab5-a542-43e0-a649-fec8dd15b1f8" providerId="ADAL" clId="{4E68B770-BF94-4829-8B47-B1C7B6F1F619}" dt="2024-03-05T17:25:06.501" v="5076" actId="478"/>
          <ac:spMkLst>
            <pc:docMk/>
            <pc:sldMk cId="2223095844" sldId="352"/>
            <ac:spMk id="3" creationId="{DF8CDA3F-C114-2EA5-DAA9-823EEB73BC17}"/>
          </ac:spMkLst>
        </pc:spChg>
        <pc:spChg chg="add mod">
          <ac:chgData name="Libutti  Simone" userId="0b91bab5-a542-43e0-a649-fec8dd15b1f8" providerId="ADAL" clId="{4E68B770-BF94-4829-8B47-B1C7B6F1F619}" dt="2024-03-05T17:25:26.763" v="5083" actId="20577"/>
          <ac:spMkLst>
            <pc:docMk/>
            <pc:sldMk cId="2223095844" sldId="352"/>
            <ac:spMk id="7" creationId="{631CE36B-3C36-14F5-8B83-EF5B45421FFF}"/>
          </ac:spMkLst>
        </pc:spChg>
        <pc:spChg chg="add mod">
          <ac:chgData name="Libutti  Simone" userId="0b91bab5-a542-43e0-a649-fec8dd15b1f8" providerId="ADAL" clId="{4E68B770-BF94-4829-8B47-B1C7B6F1F619}" dt="2024-03-05T17:26:09.454" v="5094" actId="1035"/>
          <ac:spMkLst>
            <pc:docMk/>
            <pc:sldMk cId="2223095844" sldId="352"/>
            <ac:spMk id="11" creationId="{7E3A9172-B219-F60E-123C-D169EA6CA16F}"/>
          </ac:spMkLst>
        </pc:spChg>
        <pc:spChg chg="add del mod">
          <ac:chgData name="Libutti  Simone" userId="0b91bab5-a542-43e0-a649-fec8dd15b1f8" providerId="ADAL" clId="{4E68B770-BF94-4829-8B47-B1C7B6F1F619}" dt="2024-03-05T17:29:57.576" v="5207"/>
          <ac:spMkLst>
            <pc:docMk/>
            <pc:sldMk cId="2223095844" sldId="352"/>
            <ac:spMk id="12" creationId="{25440D60-C05D-8FDB-DEA4-20F43525F968}"/>
          </ac:spMkLst>
        </pc:spChg>
        <pc:spChg chg="add mod">
          <ac:chgData name="Libutti  Simone" userId="0b91bab5-a542-43e0-a649-fec8dd15b1f8" providerId="ADAL" clId="{4E68B770-BF94-4829-8B47-B1C7B6F1F619}" dt="2024-03-05T17:32:49.462" v="5292" actId="1076"/>
          <ac:spMkLst>
            <pc:docMk/>
            <pc:sldMk cId="2223095844" sldId="352"/>
            <ac:spMk id="13" creationId="{2885695D-5CD1-FFE5-1079-DFC6D96FA390}"/>
          </ac:spMkLst>
        </pc:spChg>
        <pc:spChg chg="add mod">
          <ac:chgData name="Libutti  Simone" userId="0b91bab5-a542-43e0-a649-fec8dd15b1f8" providerId="ADAL" clId="{4E68B770-BF94-4829-8B47-B1C7B6F1F619}" dt="2024-03-05T17:34:38.074" v="5355" actId="255"/>
          <ac:spMkLst>
            <pc:docMk/>
            <pc:sldMk cId="2223095844" sldId="352"/>
            <ac:spMk id="14" creationId="{D89829DB-5F05-E170-2A7E-3F79B78B1D70}"/>
          </ac:spMkLst>
        </pc:spChg>
        <pc:picChg chg="add del mod">
          <ac:chgData name="Libutti  Simone" userId="0b91bab5-a542-43e0-a649-fec8dd15b1f8" providerId="ADAL" clId="{4E68B770-BF94-4829-8B47-B1C7B6F1F619}" dt="2024-03-05T17:25:21.300" v="5081" actId="478"/>
          <ac:picMkLst>
            <pc:docMk/>
            <pc:sldMk cId="2223095844" sldId="352"/>
            <ac:picMk id="6" creationId="{D9FE1B5B-5EA7-6516-297C-A97ED6B53B25}"/>
          </ac:picMkLst>
        </pc:picChg>
        <pc:picChg chg="add mod">
          <ac:chgData name="Libutti  Simone" userId="0b91bab5-a542-43e0-a649-fec8dd15b1f8" providerId="ADAL" clId="{4E68B770-BF94-4829-8B47-B1C7B6F1F619}" dt="2024-03-05T17:29:39.365" v="5200" actId="14100"/>
          <ac:picMkLst>
            <pc:docMk/>
            <pc:sldMk cId="2223095844" sldId="352"/>
            <ac:picMk id="8" creationId="{2981D76F-A005-E4CE-0819-07FCA3DB6942}"/>
          </ac:picMkLst>
        </pc:picChg>
        <pc:picChg chg="add del mod">
          <ac:chgData name="Libutti  Simone" userId="0b91bab5-a542-43e0-a649-fec8dd15b1f8" providerId="ADAL" clId="{4E68B770-BF94-4829-8B47-B1C7B6F1F619}" dt="2024-03-05T17:25:44.690" v="5088" actId="478"/>
          <ac:picMkLst>
            <pc:docMk/>
            <pc:sldMk cId="2223095844" sldId="352"/>
            <ac:picMk id="9" creationId="{E2A06B10-33F6-4350-CF7F-2EE68DBECAC3}"/>
          </ac:picMkLst>
        </pc:picChg>
        <pc:picChg chg="add mod">
          <ac:chgData name="Libutti  Simone" userId="0b91bab5-a542-43e0-a649-fec8dd15b1f8" providerId="ADAL" clId="{4E68B770-BF94-4829-8B47-B1C7B6F1F619}" dt="2024-03-05T17:25:48.134" v="5089"/>
          <ac:picMkLst>
            <pc:docMk/>
            <pc:sldMk cId="2223095844" sldId="352"/>
            <ac:picMk id="10" creationId="{6988AB25-DD64-29E5-808E-D89CDB2B2137}"/>
          </ac:picMkLst>
        </pc:picChg>
      </pc:sldChg>
      <pc:sldChg chg="delSp modSp add mod modAnim">
        <pc:chgData name="Libutti  Simone" userId="0b91bab5-a542-43e0-a649-fec8dd15b1f8" providerId="ADAL" clId="{4E68B770-BF94-4829-8B47-B1C7B6F1F619}" dt="2024-03-05T19:27:25.963" v="8974"/>
        <pc:sldMkLst>
          <pc:docMk/>
          <pc:sldMk cId="177037685" sldId="353"/>
        </pc:sldMkLst>
        <pc:spChg chg="mod">
          <ac:chgData name="Libutti  Simone" userId="0b91bab5-a542-43e0-a649-fec8dd15b1f8" providerId="ADAL" clId="{4E68B770-BF94-4829-8B47-B1C7B6F1F619}" dt="2024-03-05T17:35:46.435" v="5365" actId="255"/>
          <ac:spMkLst>
            <pc:docMk/>
            <pc:sldMk cId="177037685" sldId="353"/>
            <ac:spMk id="7" creationId="{9C9EC95A-EE30-74D9-DC2B-BF9B1D6E6877}"/>
          </ac:spMkLst>
        </pc:spChg>
        <pc:spChg chg="del mod">
          <ac:chgData name="Libutti  Simone" userId="0b91bab5-a542-43e0-a649-fec8dd15b1f8" providerId="ADAL" clId="{4E68B770-BF94-4829-8B47-B1C7B6F1F619}" dt="2024-03-05T17:35:58.488" v="5370" actId="478"/>
          <ac:spMkLst>
            <pc:docMk/>
            <pc:sldMk cId="177037685" sldId="353"/>
            <ac:spMk id="11" creationId="{53B29EB2-2AAA-9300-5A0A-BD907C4F119F}"/>
          </ac:spMkLst>
        </pc:spChg>
        <pc:spChg chg="del">
          <ac:chgData name="Libutti  Simone" userId="0b91bab5-a542-43e0-a649-fec8dd15b1f8" providerId="ADAL" clId="{4E68B770-BF94-4829-8B47-B1C7B6F1F619}" dt="2024-03-05T17:35:52.860" v="5366" actId="478"/>
          <ac:spMkLst>
            <pc:docMk/>
            <pc:sldMk cId="177037685" sldId="353"/>
            <ac:spMk id="13" creationId="{47F387FF-9A72-3357-9F5B-753486754095}"/>
          </ac:spMkLst>
        </pc:spChg>
        <pc:spChg chg="mod">
          <ac:chgData name="Libutti  Simone" userId="0b91bab5-a542-43e0-a649-fec8dd15b1f8" providerId="ADAL" clId="{4E68B770-BF94-4829-8B47-B1C7B6F1F619}" dt="2024-03-05T17:44:33.157" v="5741" actId="20577"/>
          <ac:spMkLst>
            <pc:docMk/>
            <pc:sldMk cId="177037685" sldId="353"/>
            <ac:spMk id="14" creationId="{F782E491-EE8E-FE28-4920-8EEF914F6C3A}"/>
          </ac:spMkLst>
        </pc:spChg>
        <pc:picChg chg="del">
          <ac:chgData name="Libutti  Simone" userId="0b91bab5-a542-43e0-a649-fec8dd15b1f8" providerId="ADAL" clId="{4E68B770-BF94-4829-8B47-B1C7B6F1F619}" dt="2024-03-05T17:35:54.321" v="5367" actId="478"/>
          <ac:picMkLst>
            <pc:docMk/>
            <pc:sldMk cId="177037685" sldId="353"/>
            <ac:picMk id="8" creationId="{97FE7EBA-E5B5-F2C1-0963-277625D96E42}"/>
          </ac:picMkLst>
        </pc:picChg>
      </pc:sldChg>
      <pc:sldChg chg="add del">
        <pc:chgData name="Libutti  Simone" userId="0b91bab5-a542-43e0-a649-fec8dd15b1f8" providerId="ADAL" clId="{4E68B770-BF94-4829-8B47-B1C7B6F1F619}" dt="2024-03-05T17:49:31.963" v="5943" actId="2890"/>
        <pc:sldMkLst>
          <pc:docMk/>
          <pc:sldMk cId="920414288" sldId="354"/>
        </pc:sldMkLst>
      </pc:sldChg>
      <pc:sldChg chg="addSp delSp modSp add mod modAnim">
        <pc:chgData name="Libutti  Simone" userId="0b91bab5-a542-43e0-a649-fec8dd15b1f8" providerId="ADAL" clId="{4E68B770-BF94-4829-8B47-B1C7B6F1F619}" dt="2024-03-05T19:26:04.498" v="8965" actId="2710"/>
        <pc:sldMkLst>
          <pc:docMk/>
          <pc:sldMk cId="1969147703" sldId="354"/>
        </pc:sldMkLst>
        <pc:spChg chg="add del">
          <ac:chgData name="Libutti  Simone" userId="0b91bab5-a542-43e0-a649-fec8dd15b1f8" providerId="ADAL" clId="{4E68B770-BF94-4829-8B47-B1C7B6F1F619}" dt="2024-03-05T18:01:27.258" v="6830" actId="22"/>
          <ac:spMkLst>
            <pc:docMk/>
            <pc:sldMk cId="1969147703" sldId="354"/>
            <ac:spMk id="6" creationId="{74E309E2-0D46-5E93-93E6-C6C19930F269}"/>
          </ac:spMkLst>
        </pc:spChg>
        <pc:spChg chg="mod">
          <ac:chgData name="Libutti  Simone" userId="0b91bab5-a542-43e0-a649-fec8dd15b1f8" providerId="ADAL" clId="{4E68B770-BF94-4829-8B47-B1C7B6F1F619}" dt="2024-03-05T19:26:04.498" v="8965" actId="2710"/>
          <ac:spMkLst>
            <pc:docMk/>
            <pc:sldMk cId="1969147703" sldId="354"/>
            <ac:spMk id="12" creationId="{695F6BE3-FC8C-1642-EAEE-F0D22F56B76B}"/>
          </ac:spMkLst>
        </pc:spChg>
      </pc:sldChg>
      <pc:sldChg chg="modSp add mod modAnim">
        <pc:chgData name="Libutti  Simone" userId="0b91bab5-a542-43e0-a649-fec8dd15b1f8" providerId="ADAL" clId="{4E68B770-BF94-4829-8B47-B1C7B6F1F619}" dt="2024-03-05T19:26:19.914" v="8966" actId="2710"/>
        <pc:sldMkLst>
          <pc:docMk/>
          <pc:sldMk cId="3889876236" sldId="355"/>
        </pc:sldMkLst>
        <pc:spChg chg="mod">
          <ac:chgData name="Libutti  Simone" userId="0b91bab5-a542-43e0-a649-fec8dd15b1f8" providerId="ADAL" clId="{4E68B770-BF94-4829-8B47-B1C7B6F1F619}" dt="2024-03-05T19:26:19.914" v="8966" actId="2710"/>
          <ac:spMkLst>
            <pc:docMk/>
            <pc:sldMk cId="3889876236" sldId="355"/>
            <ac:spMk id="12" creationId="{D5C62763-103A-2252-0BFF-F78001CDE7AA}"/>
          </ac:spMkLst>
        </pc:spChg>
      </pc:sldChg>
      <pc:sldChg chg="new del">
        <pc:chgData name="Libutti  Simone" userId="0b91bab5-a542-43e0-a649-fec8dd15b1f8" providerId="ADAL" clId="{4E68B770-BF94-4829-8B47-B1C7B6F1F619}" dt="2024-03-05T18:23:49.545" v="7248" actId="47"/>
        <pc:sldMkLst>
          <pc:docMk/>
          <pc:sldMk cId="894438529" sldId="356"/>
        </pc:sldMkLst>
      </pc:sldChg>
      <pc:sldChg chg="delSp modSp add mod">
        <pc:chgData name="Libutti  Simone" userId="0b91bab5-a542-43e0-a649-fec8dd15b1f8" providerId="ADAL" clId="{4E68B770-BF94-4829-8B47-B1C7B6F1F619}" dt="2024-03-05T18:52:06.160" v="8452" actId="1076"/>
        <pc:sldMkLst>
          <pc:docMk/>
          <pc:sldMk cId="2854921724" sldId="356"/>
        </pc:sldMkLst>
        <pc:spChg chg="mod">
          <ac:chgData name="Libutti  Simone" userId="0b91bab5-a542-43e0-a649-fec8dd15b1f8" providerId="ADAL" clId="{4E68B770-BF94-4829-8B47-B1C7B6F1F619}" dt="2024-03-05T18:52:06.160" v="8452" actId="1076"/>
          <ac:spMkLst>
            <pc:docMk/>
            <pc:sldMk cId="2854921724" sldId="356"/>
            <ac:spMk id="3" creationId="{D664FDFA-199B-9C40-5D7A-7154EFDDA36D}"/>
          </ac:spMkLst>
        </pc:spChg>
        <pc:spChg chg="del">
          <ac:chgData name="Libutti  Simone" userId="0b91bab5-a542-43e0-a649-fec8dd15b1f8" providerId="ADAL" clId="{4E68B770-BF94-4829-8B47-B1C7B6F1F619}" dt="2024-03-05T18:51:57.418" v="8449" actId="478"/>
          <ac:spMkLst>
            <pc:docMk/>
            <pc:sldMk cId="2854921724" sldId="356"/>
            <ac:spMk id="8" creationId="{8EFF5D23-BFF6-BAF7-E64B-F0AF48F6F14A}"/>
          </ac:spMkLst>
        </pc:spChg>
        <pc:spChg chg="del">
          <ac:chgData name="Libutti  Simone" userId="0b91bab5-a542-43e0-a649-fec8dd15b1f8" providerId="ADAL" clId="{4E68B770-BF94-4829-8B47-B1C7B6F1F619}" dt="2024-03-05T18:51:55.685" v="8448" actId="478"/>
          <ac:spMkLst>
            <pc:docMk/>
            <pc:sldMk cId="2854921724" sldId="356"/>
            <ac:spMk id="10" creationId="{35DFF32E-054D-ECE1-B0FF-5A0BC664CCD4}"/>
          </ac:spMkLst>
        </pc:spChg>
        <pc:picChg chg="mod">
          <ac:chgData name="Libutti  Simone" userId="0b91bab5-a542-43e0-a649-fec8dd15b1f8" providerId="ADAL" clId="{4E68B770-BF94-4829-8B47-B1C7B6F1F619}" dt="2024-03-05T18:52:01.673" v="8451" actId="1076"/>
          <ac:picMkLst>
            <pc:docMk/>
            <pc:sldMk cId="2854921724" sldId="356"/>
            <ac:picMk id="5" creationId="{FCE2B9F6-365E-26A3-9B14-B64C94C21A60}"/>
          </ac:picMkLst>
        </pc:picChg>
      </pc:sldChg>
      <pc:sldChg chg="new del">
        <pc:chgData name="Libutti  Simone" userId="0b91bab5-a542-43e0-a649-fec8dd15b1f8" providerId="ADAL" clId="{4E68B770-BF94-4829-8B47-B1C7B6F1F619}" dt="2024-03-05T18:23:50.310" v="7249" actId="47"/>
        <pc:sldMkLst>
          <pc:docMk/>
          <pc:sldMk cId="798629555" sldId="357"/>
        </pc:sldMkLst>
      </pc:sldChg>
      <pc:sldChg chg="addSp delSp modSp add mod">
        <pc:chgData name="Libutti  Simone" userId="0b91bab5-a542-43e0-a649-fec8dd15b1f8" providerId="ADAL" clId="{4E68B770-BF94-4829-8B47-B1C7B6F1F619}" dt="2024-03-05T18:54:11.293" v="8476"/>
        <pc:sldMkLst>
          <pc:docMk/>
          <pc:sldMk cId="1240958207" sldId="357"/>
        </pc:sldMkLst>
        <pc:spChg chg="del">
          <ac:chgData name="Libutti  Simone" userId="0b91bab5-a542-43e0-a649-fec8dd15b1f8" providerId="ADAL" clId="{4E68B770-BF94-4829-8B47-B1C7B6F1F619}" dt="2024-03-05T18:52:23.253" v="8456" actId="21"/>
          <ac:spMkLst>
            <pc:docMk/>
            <pc:sldMk cId="1240958207" sldId="357"/>
            <ac:spMk id="3" creationId="{20AAF90D-91A2-4033-902D-55F6C91667A2}"/>
          </ac:spMkLst>
        </pc:spChg>
        <pc:spChg chg="add mod">
          <ac:chgData name="Libutti  Simone" userId="0b91bab5-a542-43e0-a649-fec8dd15b1f8" providerId="ADAL" clId="{4E68B770-BF94-4829-8B47-B1C7B6F1F619}" dt="2024-03-05T18:54:11.293" v="8476"/>
          <ac:spMkLst>
            <pc:docMk/>
            <pc:sldMk cId="1240958207" sldId="357"/>
            <ac:spMk id="7" creationId="{669DCAF2-524D-0961-D1D4-BDF52A3393E8}"/>
          </ac:spMkLst>
        </pc:spChg>
        <pc:spChg chg="del">
          <ac:chgData name="Libutti  Simone" userId="0b91bab5-a542-43e0-a649-fec8dd15b1f8" providerId="ADAL" clId="{4E68B770-BF94-4829-8B47-B1C7B6F1F619}" dt="2024-03-05T18:52:18.224" v="8454" actId="21"/>
          <ac:spMkLst>
            <pc:docMk/>
            <pc:sldMk cId="1240958207" sldId="357"/>
            <ac:spMk id="8" creationId="{5CA26E75-8CFF-EFA3-6CA0-D3EA2E7DE5B4}"/>
          </ac:spMkLst>
        </pc:spChg>
        <pc:spChg chg="del">
          <ac:chgData name="Libutti  Simone" userId="0b91bab5-a542-43e0-a649-fec8dd15b1f8" providerId="ADAL" clId="{4E68B770-BF94-4829-8B47-B1C7B6F1F619}" dt="2024-03-05T18:52:14.106" v="8453" actId="21"/>
          <ac:spMkLst>
            <pc:docMk/>
            <pc:sldMk cId="1240958207" sldId="357"/>
            <ac:spMk id="10" creationId="{C2B450CE-FC1D-F996-7B64-F1051FB68869}"/>
          </ac:spMkLst>
        </pc:spChg>
        <pc:picChg chg="del">
          <ac:chgData name="Libutti  Simone" userId="0b91bab5-a542-43e0-a649-fec8dd15b1f8" providerId="ADAL" clId="{4E68B770-BF94-4829-8B47-B1C7B6F1F619}" dt="2024-03-05T18:52:21.203" v="8455" actId="21"/>
          <ac:picMkLst>
            <pc:docMk/>
            <pc:sldMk cId="1240958207" sldId="357"/>
            <ac:picMk id="5" creationId="{38A90B35-7028-36EA-AA2B-2E6223EAD638}"/>
          </ac:picMkLst>
        </pc:picChg>
        <pc:picChg chg="add mod">
          <ac:chgData name="Libutti  Simone" userId="0b91bab5-a542-43e0-a649-fec8dd15b1f8" providerId="ADAL" clId="{4E68B770-BF94-4829-8B47-B1C7B6F1F619}" dt="2024-03-05T18:52:52.256" v="8459" actId="1076"/>
          <ac:picMkLst>
            <pc:docMk/>
            <pc:sldMk cId="1240958207" sldId="357"/>
            <ac:picMk id="2050" creationId="{9B0F2113-D1D8-BF73-3F01-5DCB9BA41022}"/>
          </ac:picMkLst>
        </pc:picChg>
      </pc:sldChg>
      <pc:sldChg chg="new del">
        <pc:chgData name="Libutti  Simone" userId="0b91bab5-a542-43e0-a649-fec8dd15b1f8" providerId="ADAL" clId="{4E68B770-BF94-4829-8B47-B1C7B6F1F619}" dt="2024-03-05T21:06:44.730" v="9018" actId="2696"/>
        <pc:sldMkLst>
          <pc:docMk/>
          <pc:sldMk cId="1910019969" sldId="358"/>
        </pc:sldMkLst>
      </pc:sldChg>
      <pc:sldChg chg="new del">
        <pc:chgData name="Libutti  Simone" userId="0b91bab5-a542-43e0-a649-fec8dd15b1f8" providerId="ADAL" clId="{4E68B770-BF94-4829-8B47-B1C7B6F1F619}" dt="2024-03-05T18:23:50.964" v="7250" actId="47"/>
        <pc:sldMkLst>
          <pc:docMk/>
          <pc:sldMk cId="2792317151" sldId="358"/>
        </pc:sldMkLst>
      </pc:sldChg>
    </pc:docChg>
  </pc:docChgLst>
  <pc:docChgLst>
    <pc:chgData name="Libutti  Simone" userId="S::slibutti@ethz.ch::0b91bab5-a542-43e0-a649-fec8dd15b1f8" providerId="AD" clId="Web-{95FE66EC-7976-843E-F1AE-C1E9EB44E4D0}"/>
    <pc:docChg chg="modSld">
      <pc:chgData name="Libutti  Simone" userId="S::slibutti@ethz.ch::0b91bab5-a542-43e0-a649-fec8dd15b1f8" providerId="AD" clId="Web-{95FE66EC-7976-843E-F1AE-C1E9EB44E4D0}" dt="2024-03-05T11:36:27.979" v="1"/>
      <pc:docMkLst>
        <pc:docMk/>
      </pc:docMkLst>
      <pc:sldChg chg="addSp delSp modSp addAnim delAnim">
        <pc:chgData name="Libutti  Simone" userId="S::slibutti@ethz.ch::0b91bab5-a542-43e0-a649-fec8dd15b1f8" providerId="AD" clId="Web-{95FE66EC-7976-843E-F1AE-C1E9EB44E4D0}" dt="2024-03-05T11:36:27.979" v="1"/>
        <pc:sldMkLst>
          <pc:docMk/>
          <pc:sldMk cId="294795150" sldId="317"/>
        </pc:sldMkLst>
        <pc:spChg chg="add del mod">
          <ac:chgData name="Libutti  Simone" userId="S::slibutti@ethz.ch::0b91bab5-a542-43e0-a649-fec8dd15b1f8" providerId="AD" clId="Web-{95FE66EC-7976-843E-F1AE-C1E9EB44E4D0}" dt="2024-03-05T11:36:27.979" v="1"/>
          <ac:spMkLst>
            <pc:docMk/>
            <pc:sldMk cId="294795150" sldId="317"/>
            <ac:spMk id="4" creationId="{FB609A62-9CE2-D4A5-E567-EE5E61813221}"/>
          </ac:spMkLst>
        </pc:spChg>
        <pc:spChg chg="add del">
          <ac:chgData name="Libutti  Simone" userId="S::slibutti@ethz.ch::0b91bab5-a542-43e0-a649-fec8dd15b1f8" providerId="AD" clId="Web-{95FE66EC-7976-843E-F1AE-C1E9EB44E4D0}" dt="2024-03-05T11:36:27.979" v="1"/>
          <ac:spMkLst>
            <pc:docMk/>
            <pc:sldMk cId="294795150" sldId="317"/>
            <ac:spMk id="12" creationId="{716B0DF7-FFC5-53E1-22B0-1C827BE9C57F}"/>
          </ac:spMkLst>
        </pc:spChg>
      </pc:sldChg>
    </pc:docChg>
  </pc:docChgLst>
  <pc:docChgLst>
    <pc:chgData name="Libutti  Simone" userId="S::slibutti@ethz.ch::0b91bab5-a542-43e0-a649-fec8dd15b1f8" providerId="AD" clId="Web-{25EE38B6-EF9B-B2F5-F49D-737FBC1F8933}"/>
    <pc:docChg chg="addSld modSld">
      <pc:chgData name="Libutti  Simone" userId="S::slibutti@ethz.ch::0b91bab5-a542-43e0-a649-fec8dd15b1f8" providerId="AD" clId="Web-{25EE38B6-EF9B-B2F5-F49D-737FBC1F8933}" dt="2024-03-05T13:45:35.719" v="54" actId="20577"/>
      <pc:docMkLst>
        <pc:docMk/>
      </pc:docMkLst>
      <pc:sldChg chg="addSp modSp">
        <pc:chgData name="Libutti  Simone" userId="S::slibutti@ethz.ch::0b91bab5-a542-43e0-a649-fec8dd15b1f8" providerId="AD" clId="Web-{25EE38B6-EF9B-B2F5-F49D-737FBC1F8933}" dt="2024-03-05T13:19:47.190" v="44" actId="1076"/>
        <pc:sldMkLst>
          <pc:docMk/>
          <pc:sldMk cId="918732303" sldId="260"/>
        </pc:sldMkLst>
        <pc:spChg chg="add mod">
          <ac:chgData name="Libutti  Simone" userId="S::slibutti@ethz.ch::0b91bab5-a542-43e0-a649-fec8dd15b1f8" providerId="AD" clId="Web-{25EE38B6-EF9B-B2F5-F49D-737FBC1F8933}" dt="2024-03-05T13:19:47.190" v="44" actId="1076"/>
          <ac:spMkLst>
            <pc:docMk/>
            <pc:sldMk cId="918732303" sldId="260"/>
            <ac:spMk id="4" creationId="{44244DA4-E7EA-263C-F238-8BB410A6F595}"/>
          </ac:spMkLst>
        </pc:spChg>
        <pc:spChg chg="mod">
          <ac:chgData name="Libutti  Simone" userId="S::slibutti@ethz.ch::0b91bab5-a542-43e0-a649-fec8dd15b1f8" providerId="AD" clId="Web-{25EE38B6-EF9B-B2F5-F49D-737FBC1F8933}" dt="2024-03-05T13:18:36.690" v="24" actId="20577"/>
          <ac:spMkLst>
            <pc:docMk/>
            <pc:sldMk cId="918732303" sldId="260"/>
            <ac:spMk id="5" creationId="{D8F7A432-24DE-79DA-1C74-E10918835FE8}"/>
          </ac:spMkLst>
        </pc:spChg>
        <pc:spChg chg="mod">
          <ac:chgData name="Libutti  Simone" userId="S::slibutti@ethz.ch::0b91bab5-a542-43e0-a649-fec8dd15b1f8" providerId="AD" clId="Web-{25EE38B6-EF9B-B2F5-F49D-737FBC1F8933}" dt="2024-03-05T13:18:44.408" v="26" actId="1076"/>
          <ac:spMkLst>
            <pc:docMk/>
            <pc:sldMk cId="918732303" sldId="260"/>
            <ac:spMk id="6" creationId="{E76F61C7-7015-FFF1-3674-58372E025CD2}"/>
          </ac:spMkLst>
        </pc:spChg>
        <pc:spChg chg="mod">
          <ac:chgData name="Libutti  Simone" userId="S::slibutti@ethz.ch::0b91bab5-a542-43e0-a649-fec8dd15b1f8" providerId="AD" clId="Web-{25EE38B6-EF9B-B2F5-F49D-737FBC1F8933}" dt="2024-03-05T13:18:41.393" v="25" actId="1076"/>
          <ac:spMkLst>
            <pc:docMk/>
            <pc:sldMk cId="918732303" sldId="260"/>
            <ac:spMk id="9" creationId="{667181D0-E3E9-4D10-B6FB-8F9A06FEFC1A}"/>
          </ac:spMkLst>
        </pc:spChg>
      </pc:sldChg>
      <pc:sldChg chg="add replId">
        <pc:chgData name="Libutti  Simone" userId="S::slibutti@ethz.ch::0b91bab5-a542-43e0-a649-fec8dd15b1f8" providerId="AD" clId="Web-{25EE38B6-EF9B-B2F5-F49D-737FBC1F8933}" dt="2024-03-05T13:24:11.505" v="45"/>
        <pc:sldMkLst>
          <pc:docMk/>
          <pc:sldMk cId="812263729" sldId="348"/>
        </pc:sldMkLst>
      </pc:sldChg>
      <pc:sldChg chg="modSp new">
        <pc:chgData name="Libutti  Simone" userId="S::slibutti@ethz.ch::0b91bab5-a542-43e0-a649-fec8dd15b1f8" providerId="AD" clId="Web-{25EE38B6-EF9B-B2F5-F49D-737FBC1F8933}" dt="2024-03-05T13:45:35.719" v="54" actId="20577"/>
        <pc:sldMkLst>
          <pc:docMk/>
          <pc:sldMk cId="2934198133" sldId="349"/>
        </pc:sldMkLst>
        <pc:spChg chg="mod">
          <ac:chgData name="Libutti  Simone" userId="S::slibutti@ethz.ch::0b91bab5-a542-43e0-a649-fec8dd15b1f8" providerId="AD" clId="Web-{25EE38B6-EF9B-B2F5-F49D-737FBC1F8933}" dt="2024-03-05T13:45:35.719" v="54" actId="20577"/>
          <ac:spMkLst>
            <pc:docMk/>
            <pc:sldMk cId="2934198133" sldId="349"/>
            <ac:spMk id="3" creationId="{AE876930-016F-59ED-06AA-1CAEFAD53557}"/>
          </ac:spMkLst>
        </pc:spChg>
      </pc:sldChg>
    </pc:docChg>
  </pc:docChgLst>
  <pc:docChgLst>
    <pc:chgData name="Libutti  Simone" userId="S::slibutti@ethz.ch::0b91bab5-a542-43e0-a649-fec8dd15b1f8" providerId="AD" clId="Web-{47E92558-188F-6AC5-4E5C-19090024BD7C}"/>
    <pc:docChg chg="sldOrd">
      <pc:chgData name="Libutti  Simone" userId="S::slibutti@ethz.ch::0b91bab5-a542-43e0-a649-fec8dd15b1f8" providerId="AD" clId="Web-{47E92558-188F-6AC5-4E5C-19090024BD7C}" dt="2024-03-05T12:38:07.954" v="0"/>
      <pc:docMkLst>
        <pc:docMk/>
      </pc:docMkLst>
      <pc:sldChg chg="ord">
        <pc:chgData name="Libutti  Simone" userId="S::slibutti@ethz.ch::0b91bab5-a542-43e0-a649-fec8dd15b1f8" providerId="AD" clId="Web-{47E92558-188F-6AC5-4E5C-19090024BD7C}" dt="2024-03-05T12:38:07.954" v="0"/>
        <pc:sldMkLst>
          <pc:docMk/>
          <pc:sldMk cId="202732458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5C19-79E7-42A6-86D7-FADD362520E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418F6-2C12-4010-BD28-2B94E1F2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418F6-2C12-4010-BD28-2B94E1F236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418F6-2C12-4010-BD28-2B94E1F236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A537F-96C7-D0B2-096D-8159ED362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0F14B-DEF7-BE9E-4284-169C73C78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7184D-D407-2B2D-CA78-2A168C5C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B4CF3-F44A-7B2A-EBAB-F67A58117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418F6-2C12-4010-BD28-2B94E1F236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418F6-2C12-4010-BD28-2B94E1F236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FC87-53BC-415B-A26D-54653C7AF05F}" type="datetime1">
              <a:rPr lang="en-US" smtClean="0"/>
              <a:t>3/6/2024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3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199-7D9E-4229-869B-1122F9042034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311A-1DAE-414B-BD6F-06DFE435B796}" type="datetime1">
              <a:rPr lang="en-US" smtClean="0"/>
              <a:t>3/6/2024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4885-864E-44BB-B2FE-B7FF638FAF65}" type="datetime1">
              <a:rPr lang="en-US" smtClean="0"/>
              <a:t>3/6/2024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C89-4BD9-4FAE-A383-BB346F4F80C0}" type="datetime1">
              <a:rPr lang="en-US" smtClean="0"/>
              <a:t>3/6/2024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716E-1BDC-490F-AD96-FBE4E2D4898F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1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1B5-80ED-4B8D-BBD4-324862677B41}" type="datetime1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53FC-2ACA-4914-8B91-F7810F315ADE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BBA-B6C6-44A1-ADD7-91B6DAEEBC67}" type="datetime1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944E76C3-A061-41FD-A233-0A853AA292C1}" type="datetime1">
              <a:rPr lang="en-US" smtClean="0"/>
              <a:t>3/6/2024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366-0BE7-481D-84EB-7D4E80049F94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B86084-788F-4F13-9379-377AD52FF116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20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withcode.com/dataset/mnist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rxiv.org/pdf/2204.09308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aws.amazon.com/prescriptive-guidance/latest/ml-quantifying-uncertainty/mc-dropout.htm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figure/Dropout-neural-network-model-a-is-a-standard-neural-network-b-is-the-same-network_fig3_3092069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geekculture/what-is-gaussian-process-intuitive-explaination-fcee3c78c58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20" y="853798"/>
            <a:ext cx="3511233" cy="3027892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tx1"/>
                </a:solidFill>
                <a:ea typeface="Calibri Light"/>
                <a:cs typeface="Calibri Light"/>
              </a:rPr>
              <a:t>Dropout as a Bayesian Approximation</a:t>
            </a:r>
            <a:endParaRPr lang="en-US" sz="33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21" y="3987676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Calibri"/>
                <a:cs typeface="Calibri"/>
              </a:rPr>
              <a:t>Representing Model Uncertainty in Deep Learning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25220-4FC0-19D4-CCB6-74AA8C8C7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41" b="-3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2CDFA1-4253-03AB-E1BF-EA62CA70DE40}"/>
              </a:ext>
            </a:extLst>
          </p:cNvPr>
          <p:cNvSpPr txBox="1"/>
          <p:nvPr/>
        </p:nvSpPr>
        <p:spPr>
          <a:xfrm>
            <a:off x="10113818" y="6313712"/>
            <a:ext cx="20781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chemeClr val="tx1">
                    <a:lumMod val="50000"/>
                  </a:schemeClr>
                </a:solidFill>
              </a:rPr>
              <a:t>Presentation by:</a:t>
            </a:r>
            <a:br>
              <a:rPr lang="en-US" sz="1200"/>
            </a:br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Simone Libutti – ETH Zürich</a:t>
            </a:r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D5F10-7C35-299B-8509-B9E728EABB0E}"/>
              </a:ext>
            </a:extLst>
          </p:cNvPr>
          <p:cNvSpPr txBox="1"/>
          <p:nvPr/>
        </p:nvSpPr>
        <p:spPr>
          <a:xfrm>
            <a:off x="-2" y="6313712"/>
            <a:ext cx="41167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chemeClr val="tx1">
                    <a:lumMod val="50000"/>
                  </a:schemeClr>
                </a:solidFill>
              </a:rPr>
              <a:t>Original authors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: </a:t>
            </a:r>
            <a:endParaRPr lang="en-US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Yaring Gal and Zoubin Ghahramani – University of Cambridge</a:t>
            </a:r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9F567-E700-4D9E-3D8A-A0AD534F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352D8-657E-7F37-08B3-1F404C5E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4885-864E-44BB-B2FE-B7FF638FAF65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D2A9A-4BD3-665F-07D4-BDD0117C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9EC95A-EE30-74D9-DC2B-BF9B1D6E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>
            <a:normAutofit/>
          </a:bodyPr>
          <a:lstStyle/>
          <a:p>
            <a:r>
              <a:rPr lang="en-US" dirty="0"/>
              <a:t>Background – D</a:t>
            </a:r>
            <a:r>
              <a:rPr lang="en-US" sz="2400" dirty="0"/>
              <a:t>eep </a:t>
            </a:r>
            <a:r>
              <a:rPr lang="en-US" dirty="0"/>
              <a:t>G</a:t>
            </a:r>
            <a:r>
              <a:rPr lang="en-US" sz="2400" dirty="0"/>
              <a:t>aussian</a:t>
            </a:r>
            <a:r>
              <a:rPr lang="en-US" dirty="0"/>
              <a:t> P</a:t>
            </a:r>
            <a:r>
              <a:rPr lang="en-US" sz="2400" dirty="0"/>
              <a:t>rocesses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82E491-EE8E-FE28-4920-8EEF914F6C3A}"/>
                  </a:ext>
                </a:extLst>
              </p:cNvPr>
              <p:cNvSpPr txBox="1"/>
              <p:nvPr/>
            </p:nvSpPr>
            <p:spPr>
              <a:xfrm>
                <a:off x="581192" y="2214771"/>
                <a:ext cx="11029616" cy="373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Deep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Gaussian Processes: a composition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∘…∘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each of which is estimated with a GP with its own mean and covariance </a:t>
                </a:r>
                <a:r>
                  <a:rPr lang="en-US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(note similarity with neural networks)</a:t>
                </a: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Very computationally expensive</a:t>
                </a: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Posterior is not Gaussian due to composition of functions: cannot be evaluated analytically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82E491-EE8E-FE28-4920-8EEF914F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2214771"/>
                <a:ext cx="11029616" cy="3731406"/>
              </a:xfrm>
              <a:prstGeom prst="rect">
                <a:avLst/>
              </a:prstGeom>
              <a:blipFill>
                <a:blip r:embed="rId2"/>
                <a:stretch>
                  <a:fillRect l="-552" r="-116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E380-2AC6-B4EF-B258-FE4B54FF8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8D9B-A442-4969-E58D-89A4BD60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/>
              <a:t>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ED3A154-AD10-F71B-E05F-A191C8F85A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The authors prove that a neural network with dropout is equivalent, up to an approximation, to a deep Gaussian Process</a:t>
                </a: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The way they achieve this is by showing that minimizing the network loss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000" dirty="0"/>
                  <a:t> is equivalent to minimizing the KL divergence between an approximate distribution and the posterior of a deep Gaussian Process</a:t>
                </a: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This equivalence allows us to treat the network predictions stochastically as though we were sampling from a deep Gaussian Process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 marL="630000" lvl="2" indent="0">
                  <a:lnSpc>
                    <a:spcPct val="150000"/>
                  </a:lnSpc>
                  <a:buNone/>
                </a:pPr>
                <a:r>
                  <a:rPr lang="en-US" sz="1600" dirty="0"/>
                  <a:t>	</a:t>
                </a: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ED3A154-AD10-F71B-E05F-A191C8F85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  <a:blipFill>
                <a:blip r:embed="rId2"/>
                <a:stretch>
                  <a:fillRect l="-331" r="-829" b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0BA0C-8B24-2537-6082-10303F4B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316-32E8-451B-B70E-742D38EC0A5B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2FA33-8E2D-9634-FB11-CF33AAD7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938E5-930A-6459-2486-4C23885CD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C43C-AAEE-8080-C293-29D4945E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B</a:t>
            </a:r>
            <a:r>
              <a:rPr lang="en-US" sz="2400" dirty="0"/>
              <a:t>uilding</a:t>
            </a:r>
            <a:r>
              <a:rPr lang="en-US" dirty="0"/>
              <a:t> t</a:t>
            </a:r>
            <a:r>
              <a:rPr lang="en-US" sz="2400" dirty="0"/>
              <a:t>he</a:t>
            </a:r>
            <a:r>
              <a:rPr lang="en-US" dirty="0"/>
              <a:t> G</a:t>
            </a:r>
            <a:r>
              <a:rPr lang="en-US" sz="2400" dirty="0"/>
              <a:t>aussian</a:t>
            </a:r>
            <a:r>
              <a:rPr lang="en-US" dirty="0"/>
              <a:t> p</a:t>
            </a:r>
            <a:r>
              <a:rPr lang="en-US" sz="2400" dirty="0"/>
              <a:t>rocess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93B32C9-D0AA-8BFB-A196-5BB478D5D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Consider the following covariance function for chosen distributions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1700" dirty="0"/>
                  <a:t> and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/>
                  <a:t>and non-linearity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700" dirty="0"/>
                  <a:t> [e.g., Sigmoid]: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𝑑𝑏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700" dirty="0"/>
                  <a:t>A deep GP with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700" dirty="0"/>
                  <a:t> layers, covariance function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700" dirty="0"/>
                  <a:t>, and layer-wise means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sz="1700" dirty="0"/>
                  <a:t> can be approximately parametrized by a set of random matrices  </a:t>
                </a:r>
                <a14:m>
                  <m:oMath xmlns:m="http://schemas.openxmlformats.org/officeDocument/2006/math"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sz="1700" dirty="0"/>
                  <a:t> where each row is distributed according to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1700" i="1" dirty="0"/>
                  <a:t>  </a:t>
                </a:r>
                <a:r>
                  <a:rPr lang="en-US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[Appendix Sec. 3, 4]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What this means: fixing a specific </a:t>
                </a:r>
                <a14:m>
                  <m:oMath xmlns:m="http://schemas.openxmlformats.org/officeDocument/2006/math"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700" dirty="0"/>
                  <a:t>, the output distribution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, with output shape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and </a:t>
                </a:r>
                <a:r>
                  <a:rPr lang="en-US" sz="1700" i="1" dirty="0"/>
                  <a:t>model precision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700" b="1" dirty="0"/>
                  <a:t> </a:t>
                </a:r>
                <a14:m>
                  <m:oMath xmlns:m="http://schemas.openxmlformats.org/officeDocument/2006/math">
                    <m:r>
                      <a:rPr lang="en-US" sz="17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the mean is a function of </a:t>
                </a:r>
                <a14:m>
                  <m:oMath xmlns:m="http://schemas.openxmlformats.org/officeDocument/2006/math"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700" b="1" dirty="0"/>
                  <a:t>.			</a:t>
                </a:r>
                <a:r>
                  <a:rPr lang="en-US" sz="1700" dirty="0"/>
                  <a:t> </a:t>
                </a: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 marL="630000" lvl="2" indent="0">
                  <a:lnSpc>
                    <a:spcPct val="150000"/>
                  </a:lnSpc>
                  <a:buNone/>
                </a:pPr>
                <a:r>
                  <a:rPr lang="en-US" sz="1600" dirty="0"/>
                  <a:t>	</a:t>
                </a: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500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93B32C9-D0AA-8BFB-A196-5BB478D5D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  <a:blipFill>
                <a:blip r:embed="rId2"/>
                <a:stretch>
                  <a:fillRect l="-221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DEB2F-001F-0F2C-E7CC-C4452335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9AE5-09F8-4AE9-B032-94D191E15382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1B4B-ECB3-0B0C-F440-68522864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BD9D6-F59A-4A5E-1791-4FFA0A09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B5FF-010A-898B-7975-0A534D53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B</a:t>
            </a:r>
            <a:r>
              <a:rPr lang="en-US" sz="2400" dirty="0"/>
              <a:t>uilding</a:t>
            </a:r>
            <a:r>
              <a:rPr lang="en-US" dirty="0"/>
              <a:t> t</a:t>
            </a:r>
            <a:r>
              <a:rPr lang="en-US" sz="2400" dirty="0"/>
              <a:t>he</a:t>
            </a:r>
            <a:r>
              <a:rPr lang="en-US" dirty="0"/>
              <a:t> G</a:t>
            </a:r>
            <a:r>
              <a:rPr lang="en-US" sz="2400" dirty="0"/>
              <a:t>aussian</a:t>
            </a:r>
            <a:r>
              <a:rPr lang="en-US" dirty="0"/>
              <a:t> p</a:t>
            </a:r>
            <a:r>
              <a:rPr lang="en-US" sz="2400" dirty="0"/>
              <a:t>rocess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C4A1F19-961B-0FC1-23F0-EADD4FA442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51286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With training matrices </a:t>
                </a:r>
                <a14:m>
                  <m:oMath xmlns:m="http://schemas.openxmlformats.org/officeDocument/2006/math"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1700" i="1" dirty="0"/>
                  <a:t> </a:t>
                </a:r>
                <a:r>
                  <a:rPr lang="en-US" sz="1700" dirty="0"/>
                  <a:t>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700" dirty="0"/>
                  <a:t>, the full predictive distribution of the deep GP is given by the law of total probability (integrating over every possible parameter instantiation)</a:t>
                </a:r>
                <a:endParaRPr lang="en-US" sz="17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nary>
                    </m:oMath>
                  </m:oMathPara>
                </a14:m>
                <a:endParaRPr lang="en-US" sz="20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000" b="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7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 marL="630000" lvl="2" indent="0">
                  <a:lnSpc>
                    <a:spcPct val="150000"/>
                  </a:lnSpc>
                  <a:buNone/>
                </a:pPr>
                <a:r>
                  <a:rPr lang="en-US" sz="1600" dirty="0"/>
                  <a:t>	</a:t>
                </a: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C4A1F19-961B-0FC1-23F0-EADD4FA442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51286"/>
                <a:ext cx="11029617" cy="4076814"/>
              </a:xfrm>
              <a:blipFill>
                <a:blip r:embed="rId2"/>
                <a:stretch>
                  <a:fillRect l="-221" r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E6ACD-684A-D10B-D8F9-72695BE2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9B2-04D5-4CC7-93DC-69CB28F614F5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DF16F-B43D-66FE-EB67-CE57F36F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4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33D30-EF26-BA70-63E1-0D9E52AE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6506-5AD7-3F39-4EBC-52A75AB5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A</a:t>
            </a:r>
            <a:r>
              <a:rPr lang="en-US" sz="2400" dirty="0"/>
              <a:t>pproximating </a:t>
            </a:r>
            <a:r>
              <a:rPr lang="en-US" dirty="0"/>
              <a:t>t</a:t>
            </a:r>
            <a:r>
              <a:rPr lang="en-US" sz="2400" dirty="0"/>
              <a:t>he</a:t>
            </a:r>
            <a:r>
              <a:rPr lang="en-US" dirty="0"/>
              <a:t> </a:t>
            </a:r>
            <a:r>
              <a:rPr lang="en-US" dirty="0" err="1"/>
              <a:t>gp</a:t>
            </a:r>
            <a:r>
              <a:rPr lang="en-US" dirty="0"/>
              <a:t> p</a:t>
            </a:r>
            <a:r>
              <a:rPr lang="en-US" sz="2400" dirty="0"/>
              <a:t>osterior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A633BEB-FB81-505E-0120-51EAB8CFB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The posterior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is intractable: we will approximate it with a simpler distribution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7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</a:rPr>
                        <m:t>diag</m:t>
                      </m:r>
                      <m:d>
                        <m:dPr>
                          <m:ctrlPr>
                            <a:rPr lang="en-US" sz="1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700" dirty="0"/>
              </a:p>
              <a:p>
                <a:pPr marL="324000"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500" dirty="0"/>
                  <a:t>  </a:t>
                </a:r>
                <a:r>
                  <a:rPr lang="en-US" sz="1500" i="1" dirty="0"/>
                  <a:t>(a vector of 0s and 1s)</a:t>
                </a:r>
                <a:endParaRPr lang="en-US" sz="15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700" dirty="0"/>
                  <a:t>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parametrize the distribution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7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700" dirty="0"/>
                  <a:t>	</a:t>
                </a: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This is a case of  V.I.: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is minimized</a:t>
                </a:r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700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A633BEB-FB81-505E-0120-51EAB8CFB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AD22B-0A77-1928-E225-286BAB3A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A39E-4575-4789-BBD7-B403F42CBF40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109CF-2374-528C-3141-70389E31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EE962-893E-C34E-82CB-80D0D7589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C8DA-3193-ABE7-F5EC-5FC7B952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A</a:t>
            </a:r>
            <a:r>
              <a:rPr lang="en-US" sz="2400" dirty="0"/>
              <a:t>pproximating </a:t>
            </a:r>
            <a:r>
              <a:rPr lang="en-US" dirty="0"/>
              <a:t>t</a:t>
            </a:r>
            <a:r>
              <a:rPr lang="en-US" sz="2400" dirty="0"/>
              <a:t>he</a:t>
            </a:r>
            <a:r>
              <a:rPr lang="en-US" dirty="0"/>
              <a:t> </a:t>
            </a:r>
            <a:r>
              <a:rPr lang="en-US" dirty="0" err="1"/>
              <a:t>gp</a:t>
            </a:r>
            <a:r>
              <a:rPr lang="en-US" dirty="0"/>
              <a:t> p</a:t>
            </a:r>
            <a:r>
              <a:rPr lang="en-US" sz="2400" dirty="0"/>
              <a:t>osterior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EC17CBF-051A-8AD5-74A0-408BBC4B6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Minimizing the KL divergence is equivalent to minimizing the following objective derived from the Evidence Lower Bound:  </a:t>
                </a:r>
                <a:r>
                  <a:rPr lang="en-US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[Appendix Sec. 3.3]</a:t>
                </a:r>
                <a:endParaRPr lang="en-US" sz="17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700" dirty="0"/>
                  <a:t>The probability of the training matrix factorizes into a product, which becomes a sum because of the logarithm: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7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b="1" dirty="0"/>
              </a:p>
              <a:p>
                <a:pPr marL="324000" lvl="1" indent="0" algn="ctr">
                  <a:lnSpc>
                    <a:spcPct val="150000"/>
                  </a:lnSpc>
                  <a:buNone/>
                </a:pPr>
                <a:endParaRPr lang="en-US" sz="1500" dirty="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EC17CBF-051A-8AD5-74A0-408BBC4B6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7917-F43D-22E7-EF07-768E2AEB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992-2683-416C-B1F1-B559A0B9B148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36686-DD39-837D-D2EA-1E2BB73A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9C2CF-F72C-73B4-A99E-3CF4430E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9561-0997-5735-1C8A-B3CD45A0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A</a:t>
            </a:r>
            <a:r>
              <a:rPr lang="en-US" sz="2400" dirty="0"/>
              <a:t>pproximating </a:t>
            </a:r>
            <a:r>
              <a:rPr lang="en-US" dirty="0"/>
              <a:t>t</a:t>
            </a:r>
            <a:r>
              <a:rPr lang="en-US" sz="2400" dirty="0"/>
              <a:t>he</a:t>
            </a:r>
            <a:r>
              <a:rPr lang="en-US" dirty="0"/>
              <a:t> </a:t>
            </a:r>
            <a:r>
              <a:rPr lang="en-US" dirty="0" err="1"/>
              <a:t>gp</a:t>
            </a:r>
            <a:r>
              <a:rPr lang="en-US" dirty="0"/>
              <a:t> p</a:t>
            </a:r>
            <a:r>
              <a:rPr lang="en-US" sz="2400" dirty="0"/>
              <a:t>osterior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95F6BE3-FC8C-1642-EAEE-F0D22F56B7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13674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Our objective is now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Each integral in the sum can be estimated via Monte Carlo integration with a single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</m:acc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1700" dirty="0"/>
                  <a:t>to get an unbiased estimate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700" dirty="0"/>
                  <a:t>: our objective becomes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17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b="1" dirty="0"/>
              </a:p>
              <a:p>
                <a:pPr marL="324000" lvl="1" indent="0" algn="ctr">
                  <a:lnSpc>
                    <a:spcPct val="150000"/>
                  </a:lnSpc>
                  <a:buNone/>
                </a:pPr>
                <a:endParaRPr lang="en-US" sz="1500" dirty="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95F6BE3-FC8C-1642-EAEE-F0D22F56B7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13674"/>
                <a:ext cx="11029617" cy="4076814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53F21-10FA-1A3A-2E72-2F6D1D8E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4917-DB24-4171-8E66-C6709B42E154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E718A-DDC9-14F9-39AF-6154F736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F5C26-0BA7-70C3-93F9-F1B9EBA45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29B0-19C3-D3A6-14C8-A9B60952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A</a:t>
            </a:r>
            <a:r>
              <a:rPr lang="en-US" sz="2400" dirty="0"/>
              <a:t>pproximating </a:t>
            </a:r>
            <a:r>
              <a:rPr lang="en-US" dirty="0"/>
              <a:t>t</a:t>
            </a:r>
            <a:r>
              <a:rPr lang="en-US" sz="2400" dirty="0"/>
              <a:t>he</a:t>
            </a:r>
            <a:r>
              <a:rPr lang="en-US" dirty="0"/>
              <a:t> </a:t>
            </a:r>
            <a:r>
              <a:rPr lang="en-US" dirty="0" err="1"/>
              <a:t>gp</a:t>
            </a:r>
            <a:r>
              <a:rPr lang="en-US" dirty="0"/>
              <a:t> p</a:t>
            </a:r>
            <a:r>
              <a:rPr lang="en-US" sz="2400" dirty="0"/>
              <a:t>osterior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5C62763-103A-2252-0BFF-F78001CDE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13674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Our objective is now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We further approximate the second term of the sum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b="1" i="1"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b="1" i="1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700" dirty="0"/>
                  <a:t>where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700" dirty="0"/>
                  <a:t> is a parameter of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i="1" dirty="0"/>
                  <a:t>  </a:t>
                </a:r>
                <a:r>
                  <a:rPr lang="en-US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[Appendix Sec. 4.2].  </a:t>
                </a:r>
                <a:r>
                  <a:rPr lang="en-US" sz="1700" dirty="0"/>
                  <a:t>Our objective becomes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17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17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b="1" dirty="0"/>
              </a:p>
              <a:p>
                <a:pPr marL="324000" lvl="1" indent="0" algn="ctr">
                  <a:lnSpc>
                    <a:spcPct val="150000"/>
                  </a:lnSpc>
                  <a:buNone/>
                </a:pPr>
                <a:endParaRPr lang="en-US" sz="1500" dirty="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5C62763-103A-2252-0BFF-F78001CDE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13674"/>
                <a:ext cx="11029617" cy="4076814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1E71A-7C49-20FC-CD20-22A24D4D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4917-DB24-4171-8E66-C6709B42E154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013C3-03A6-B5E9-96AD-7D12AA9D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7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3C4B5-045B-4F77-D466-F7F73A0A6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B1BB-A71F-BA1A-346D-DEB095F7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A</a:t>
            </a:r>
            <a:r>
              <a:rPr lang="en-US" sz="2400" dirty="0"/>
              <a:t>pproximating </a:t>
            </a:r>
            <a:r>
              <a:rPr lang="en-US" dirty="0"/>
              <a:t>t</a:t>
            </a:r>
            <a:r>
              <a:rPr lang="en-US" sz="2400" dirty="0"/>
              <a:t>he</a:t>
            </a:r>
            <a:r>
              <a:rPr lang="en-US" dirty="0"/>
              <a:t> </a:t>
            </a:r>
            <a:r>
              <a:rPr lang="en-US" dirty="0" err="1"/>
              <a:t>gp</a:t>
            </a:r>
            <a:r>
              <a:rPr lang="en-US" dirty="0"/>
              <a:t> p</a:t>
            </a:r>
            <a:r>
              <a:rPr lang="en-US" sz="2400" dirty="0"/>
              <a:t>osterior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CEADC63-6D42-1678-F6D2-68A9FEF6E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750" y="1894218"/>
                <a:ext cx="11029617" cy="4780902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250000"/>
                  </a:lnSpc>
                  <a:buFont typeface="Arial" panose="05020102010507070707" pitchFamily="18" charset="2"/>
                  <a:buChar char="•"/>
                </a:pPr>
                <a:r>
                  <a:rPr lang="en-US" sz="1700" dirty="0"/>
                  <a:t>Scaling by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700" dirty="0"/>
                  <a:t>, we get the final objective: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GP</m:t>
                          </m:r>
                        </m:sub>
                      </m:sSub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7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700" b="1" i="1">
                                                  <a:latin typeface="Cambria Math" panose="02040503050406030204" pitchFamily="18" charset="0"/>
                                                </a:rPr>
                                                <m:t>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nary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1700" dirty="0"/>
              </a:p>
              <a:p>
                <a:pPr marL="0" indent="0">
                  <a:buNone/>
                </a:pPr>
                <a:endParaRPr lang="en-US" sz="17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700" dirty="0"/>
                  <a:t>Letting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func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and setting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and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700" b="1" dirty="0"/>
                  <a:t> </a:t>
                </a:r>
                <a:r>
                  <a:rPr lang="en-US" sz="1700" dirty="0"/>
                  <a:t>appropriately, we recover the objective of a neural network with weight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and biases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7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ctrlP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7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b="1" i="1" smtClean="0">
                                              <a:latin typeface="Cambria Math" panose="02040503050406030204" pitchFamily="18" charset="0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7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7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7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b="1" i="1" smtClean="0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7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17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b="1" dirty="0"/>
              </a:p>
              <a:p>
                <a:pPr marL="324000" lvl="1" indent="0" algn="ctr">
                  <a:lnSpc>
                    <a:spcPct val="150000"/>
                  </a:lnSpc>
                  <a:buNone/>
                </a:pPr>
                <a:endParaRPr lang="en-US" sz="1500" dirty="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700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CEADC63-6D42-1678-F6D2-68A9FEF6E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750" y="1894218"/>
                <a:ext cx="11029617" cy="4780902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FA9E8-5DF0-5ADD-52A1-9508D28B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4917-DB24-4171-8E66-C6709B42E154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B9A44-02F9-CB2A-BAD3-9C85FBCD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7132D-618B-2238-416B-C276B33D5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19B7-A9BD-BD0E-8CEA-F635B7E1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O</a:t>
            </a:r>
            <a:r>
              <a:rPr lang="en-US" sz="2400" dirty="0"/>
              <a:t>btaining</a:t>
            </a:r>
            <a:r>
              <a:rPr lang="en-US" dirty="0"/>
              <a:t> m</a:t>
            </a:r>
            <a:r>
              <a:rPr lang="en-US" sz="2400" dirty="0"/>
              <a:t>odel</a:t>
            </a:r>
            <a:r>
              <a:rPr lang="en-US" dirty="0"/>
              <a:t> u</a:t>
            </a:r>
            <a:r>
              <a:rPr lang="en-US" sz="2400" dirty="0"/>
              <a:t>ncertainty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16B0DF7-FFC5-53E1-22B0-1C827BE9C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With the variational posterior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that we have obtained, the predictive probability becomes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7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7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7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7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7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7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nary>
                    </m:oMath>
                  </m:oMathPara>
                </a14:m>
                <a:endParaRPr lang="en-US" sz="17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Quantifying model uncertainty means computing (estimating) the mean and variance of the network predictions under this distribution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practice, we simply have to forward the data point through the network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times, each time with a different instantiation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2000" dirty="0"/>
                  <a:t> (a dropout realization)</a:t>
                </a: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17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b="1" dirty="0"/>
              </a:p>
              <a:p>
                <a:pPr marL="324000" lvl="1" indent="0" algn="ctr">
                  <a:lnSpc>
                    <a:spcPct val="150000"/>
                  </a:lnSpc>
                  <a:buNone/>
                </a:pPr>
                <a:endParaRPr lang="en-US" sz="1500" dirty="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16B0DF7-FFC5-53E1-22B0-1C827BE9C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  <a:blipFill>
                <a:blip r:embed="rId3"/>
                <a:stretch>
                  <a:fillRect l="-331" b="-5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2E155-4DA1-401B-E904-3BA7671B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C503-8F03-445A-A97A-241F9768AAE3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795E9-6DB0-0486-E0AF-B1A606D8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4FF8-365C-9D2F-C229-C083C529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9576-63DF-B753-934C-D00BED53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42942"/>
            <a:ext cx="9663953" cy="576590"/>
          </a:xfrm>
        </p:spPr>
        <p:txBody>
          <a:bodyPr>
            <a:noAutofit/>
          </a:bodyPr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2000" dirty="0"/>
              <a:t>Neural networks are extremely powerful tools for regression, classification, </a:t>
            </a:r>
            <a:r>
              <a:rPr lang="en-US" sz="2000" dirty="0" err="1"/>
              <a:t>etc</a:t>
            </a: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F7A432-24DE-79DA-1C74-E10918835FE8}"/>
              </a:ext>
            </a:extLst>
          </p:cNvPr>
          <p:cNvSpPr txBox="1">
            <a:spLocks/>
          </p:cNvSpPr>
          <p:nvPr/>
        </p:nvSpPr>
        <p:spPr>
          <a:xfrm>
            <a:off x="581192" y="3149727"/>
            <a:ext cx="10195626" cy="1824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r>
              <a:rPr lang="en-US" sz="2000" dirty="0"/>
              <a:t>The limiting factor is they can only make point estimates: no way to quantify uncertainty</a:t>
            </a:r>
          </a:p>
          <a:p>
            <a:pPr marL="899435" lvl="2" indent="-30543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Epistemic</a:t>
            </a:r>
            <a:r>
              <a:rPr lang="en-US" sz="1800" dirty="0"/>
              <a:t> uncertainty: caused by lack of data</a:t>
            </a:r>
          </a:p>
          <a:p>
            <a:pPr marL="899435" lvl="2" indent="-30543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Aleatoric </a:t>
            </a:r>
            <a:r>
              <a:rPr lang="en-US" sz="1800" dirty="0"/>
              <a:t>uncertainty: cause by the randomness of the observations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6F61C7-7015-FFF1-3674-58372E025CD2}"/>
              </a:ext>
            </a:extLst>
          </p:cNvPr>
          <p:cNvSpPr txBox="1">
            <a:spLocks/>
          </p:cNvSpPr>
          <p:nvPr/>
        </p:nvSpPr>
        <p:spPr>
          <a:xfrm>
            <a:off x="581192" y="5066203"/>
            <a:ext cx="10722836" cy="1006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r>
              <a:rPr lang="en-US" sz="2000" dirty="0"/>
              <a:t>In this paper, Gal and </a:t>
            </a:r>
            <a:r>
              <a:rPr lang="en-US" sz="2000" dirty="0" err="1"/>
              <a:t>Ghahramani</a:t>
            </a:r>
            <a:r>
              <a:rPr lang="en-US" sz="2000" dirty="0"/>
              <a:t> use dropout to approximate a probabilistic model: a method they refer to as Monte Carlo dropout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6D207-37E8-95A7-59B1-F3E54A7E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23D7-2AA2-4829-8F33-76DC298E6FC6}" type="datetime1">
              <a:rPr lang="en-US" smtClean="0"/>
              <a:t>3/6/2024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169E41-3915-5881-C471-87F8A58A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8BD3B-3B8A-C37F-6118-510BA7C3B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3E63-A179-D94F-5F4D-77065A9F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Execution – O</a:t>
            </a:r>
            <a:r>
              <a:rPr lang="en-US" sz="2400" dirty="0"/>
              <a:t>btaining</a:t>
            </a:r>
            <a:r>
              <a:rPr lang="en-US" dirty="0"/>
              <a:t> m</a:t>
            </a:r>
            <a:r>
              <a:rPr lang="en-US" sz="2400" dirty="0"/>
              <a:t>odel</a:t>
            </a:r>
            <a:r>
              <a:rPr lang="en-US" dirty="0"/>
              <a:t> u</a:t>
            </a:r>
            <a:r>
              <a:rPr lang="en-US" sz="2400" dirty="0"/>
              <a:t>ncertainty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C914874-9BF3-21CC-F50C-2B81D472A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r>
                  <a:rPr lang="en-US" sz="1700"/>
                  <a:t>The predictive mean is given by:   </a:t>
                </a:r>
                <a:r>
                  <a:rPr kumimoji="0" lang="en-US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[Appendix Prop. C]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7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7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17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r>
                  <a:rPr lang="en-US" sz="1700"/>
                  <a:t>The second raw moment is given by:   </a:t>
                </a:r>
                <a:r>
                  <a:rPr kumimoji="0" lang="en-US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[Appendix Prop. D]</a:t>
                </a:r>
              </a:p>
              <a:p>
                <a:pPr marL="0" lvl="0" indent="0">
                  <a:lnSpc>
                    <a:spcPct val="150000"/>
                  </a:lnSpc>
                  <a:buClr>
                    <a:srgbClr val="E729B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7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17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7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7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>
                    <a:srgbClr val="E729B3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700" b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From the second raw moment we derive the predictive variance (recall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700" b="0" i="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Var</m:t>
                    </m:r>
                    <m:d>
                      <m:d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</m:d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700" b="0" i="1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):</a:t>
                </a:r>
              </a:p>
              <a:p>
                <a:pPr marL="0" indent="0" algn="ctr">
                  <a:lnSpc>
                    <a:spcPct val="200000"/>
                  </a:lnSpc>
                  <a:buClr>
                    <a:srgbClr val="E729B3"/>
                  </a:buClr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7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Var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7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7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p>
                      <m:sSupPr>
                        <m:ctrlPr>
                          <a:rPr lang="en-US" sz="17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700" b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lvl="0" indent="0">
                  <a:lnSpc>
                    <a:spcPct val="150000"/>
                  </a:lnSpc>
                  <a:buClr>
                    <a:srgbClr val="E729B3"/>
                  </a:buClr>
                  <a:buNone/>
                  <a:defRPr/>
                </a:pPr>
                <a:endParaRPr kumimoji="0" lang="en-US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170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b="1"/>
              </a:p>
              <a:p>
                <a:pPr marL="324000" lvl="1" indent="0" algn="ctr">
                  <a:lnSpc>
                    <a:spcPct val="150000"/>
                  </a:lnSpc>
                  <a:buNone/>
                </a:pPr>
                <a:endParaRPr lang="en-US" sz="150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70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C914874-9BF3-21CC-F50C-2B81D472A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67076-608A-A8C3-EC33-72D497EA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4016-15B5-4A23-AA6C-57C00A6E1E98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B976D-C3F0-DE97-FAF2-66A2979D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19158-8C4B-D8FD-6A8D-4D789484D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EAC4-5F42-E7F6-E708-8C92150E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/>
              <a:t>Experiments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0DC08-1CDB-C9F3-480A-072EE5E4BCD1}"/>
              </a:ext>
            </a:extLst>
          </p:cNvPr>
          <p:cNvSpPr txBox="1"/>
          <p:nvPr/>
        </p:nvSpPr>
        <p:spPr>
          <a:xfrm>
            <a:off x="581192" y="5225143"/>
            <a:ext cx="110296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81860-DEF2-AC2A-8807-B62F1E17C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</p:spPr>
            <p:txBody>
              <a:bodyPr anchor="t">
                <a:noAutofit/>
              </a:bodyPr>
              <a:lstStyle/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r>
                  <a:rPr lang="en-US" sz="1700"/>
                  <a:t>Regression experiments were carried out on a subset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≈200</m:t>
                        </m:r>
                      </m:e>
                    </m:d>
                  </m:oMath>
                </a14:m>
                <a:r>
                  <a:rPr lang="en-US" sz="1700"/>
                  <a:t> of the atmospheric CO</a:t>
                </a:r>
                <a:r>
                  <a:rPr lang="en-US" sz="1700" baseline="-25000"/>
                  <a:t>2</a:t>
                </a:r>
                <a:r>
                  <a:rPr lang="en-US" sz="1700"/>
                  <a:t> concentrations dataset from the Mauna Loa Observatory with a fully-connected network, to evaluate model extrapolation</a:t>
                </a:r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r>
                  <a:rPr lang="en-US" sz="1700"/>
                  <a:t>Classification experiments relied on the MNIST handwritten digit dataset with the </a:t>
                </a:r>
                <a:r>
                  <a:rPr lang="en-US" sz="1700" err="1"/>
                  <a:t>LeNet</a:t>
                </a:r>
                <a:r>
                  <a:rPr lang="en-US" sz="1700"/>
                  <a:t> architecture, with dropout applied before the last fully connected layer and evaluation on a continuously rotated image of the digit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r>
                  <a:rPr lang="it-IT" sz="1700"/>
                  <a:t>In the reinforcement learning setting, the uncertainty estimates of the Q-network are used to perform Thompson sampling instead of the tipical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700"/>
                  <a:t>-greedy approach, considerably improving the results</a:t>
                </a:r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305435" marR="0" lvl="0" indent="-305435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729B3"/>
                  </a:buClr>
                  <a:buSzPct val="92000"/>
                  <a:buFont typeface="Arial" panose="05020102010507070707" pitchFamily="18" charset="2"/>
                  <a:buChar char="•"/>
                  <a:tabLst/>
                  <a:defRPr/>
                </a:pPr>
                <a:endParaRPr lang="en-US" sz="1700"/>
              </a:p>
              <a:p>
                <a:pPr marL="0" lvl="0" indent="0">
                  <a:lnSpc>
                    <a:spcPct val="150000"/>
                  </a:lnSpc>
                  <a:buClr>
                    <a:srgbClr val="E729B3"/>
                  </a:buClr>
                  <a:buNone/>
                  <a:defRPr/>
                </a:pPr>
                <a:endParaRPr kumimoji="0" lang="en-US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endParaRPr lang="en-US" sz="170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170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b="1"/>
              </a:p>
              <a:p>
                <a:pPr marL="324000" lvl="1" indent="0" algn="ctr">
                  <a:lnSpc>
                    <a:spcPct val="150000"/>
                  </a:lnSpc>
                  <a:buNone/>
                </a:pPr>
                <a:endParaRPr lang="en-US" sz="1500"/>
              </a:p>
              <a:p>
                <a:pPr marL="324000" lvl="1" indent="0">
                  <a:lnSpc>
                    <a:spcPct val="150000"/>
                  </a:lnSpc>
                  <a:buNone/>
                </a:pPr>
                <a:endParaRPr lang="en-US" sz="17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81860-DEF2-AC2A-8807-B62F1E17C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0" y="2168538"/>
                <a:ext cx="11029617" cy="4076814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CAEA0-4580-A2D9-7DEE-B4140851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74A4-C782-42B2-8D13-40B9DFBCDECC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4E9D4-CF84-880D-43A8-58E2439F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4B59-DC91-D73F-3EF4-60D130BF9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DD51-8AE5-589F-EFA6-076F4FDB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/>
              <a:t>Experiments – R</a:t>
            </a:r>
            <a:r>
              <a:rPr lang="en-US" sz="2400"/>
              <a:t>EGRESSION</a:t>
            </a:r>
            <a:r>
              <a:rPr lang="en-US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0EC3F-8AC3-28D9-CCEE-A15ECA2CE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40" b="261"/>
          <a:stretch/>
        </p:blipFill>
        <p:spPr>
          <a:xfrm>
            <a:off x="581192" y="2184045"/>
            <a:ext cx="11029616" cy="1674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394DFC-0941-0BB8-BE37-419F2BF70975}"/>
              </a:ext>
            </a:extLst>
          </p:cNvPr>
          <p:cNvSpPr txBox="1"/>
          <p:nvPr/>
        </p:nvSpPr>
        <p:spPr>
          <a:xfrm>
            <a:off x="9843947" y="1974357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Image from original paper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03060-00DF-2EE7-7EEE-1C768930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943E-FB61-4978-839A-507E3D0FFBDF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7018F-1234-FD6E-1A79-9D090FDE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FD8DD-3FEB-8EAD-F55C-EA70D846619C}"/>
              </a:ext>
            </a:extLst>
          </p:cNvPr>
          <p:cNvSpPr txBox="1"/>
          <p:nvPr/>
        </p:nvSpPr>
        <p:spPr>
          <a:xfrm>
            <a:off x="581192" y="4145274"/>
            <a:ext cx="10576383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Left of the dashed line: </a:t>
            </a:r>
            <a:r>
              <a:rPr lang="en-US" dirty="0">
                <a:solidFill>
                  <a:schemeClr val="accent5"/>
                </a:solidFill>
              </a:rPr>
              <a:t>training predictions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ground truth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 of the dashed line: test predictions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extrapolates poorly (doesn’t capture periodicity) but shows uncertainty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shade of blue represents ½ standard deviation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farther points have more uncertainty,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uncertainty is constant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050F-1461-8091-D523-5B7D497B9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1039-EABF-FBF8-C86E-1B58AAEA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Experiments – C</a:t>
            </a:r>
            <a:r>
              <a:rPr lang="en-US" sz="2400" dirty="0"/>
              <a:t>LASSIFICATION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6E9A3-1893-255F-1F43-63D8028E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3F5F-E711-4463-A712-7D9FF3CFFE36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B3DD4-4518-AEE5-236C-58FCFEAB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MNIST Dataset | Papers With Code">
            <a:extLst>
              <a:ext uri="{FF2B5EF4-FFF2-40B4-BE49-F238E27FC236}">
                <a16:creationId xmlns:a16="http://schemas.microsoft.com/office/drawing/2014/main" id="{9B0F2113-D1D8-BF73-3F01-5DCB9BA4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349068"/>
            <a:ext cx="56578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669DCAF2-524D-0961-D1D4-BDF52A3393E8}"/>
              </a:ext>
            </a:extLst>
          </p:cNvPr>
          <p:cNvSpPr txBox="1"/>
          <p:nvPr/>
        </p:nvSpPr>
        <p:spPr>
          <a:xfrm>
            <a:off x="8079822" y="2087458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u="sng" dirty="0">
                <a:solidFill>
                  <a:schemeClr val="bg1">
                    <a:lumMod val="65000"/>
                  </a:schemeClr>
                </a:solidFill>
              </a:rPr>
              <a:t>Image credit</a:t>
            </a:r>
          </a:p>
        </p:txBody>
      </p:sp>
    </p:spTree>
    <p:extLst>
      <p:ext uri="{BB962C8B-B14F-4D97-AF65-F5344CB8AC3E}">
        <p14:creationId xmlns:p14="http://schemas.microsoft.com/office/powerpoint/2010/main" val="1240958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13D74-CDF5-4B49-7A21-33C659DD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9069-4E67-272B-C72D-B93356AF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/>
              <a:t>Experiments – C</a:t>
            </a:r>
            <a:r>
              <a:rPr lang="en-US" sz="2400"/>
              <a:t>LASSIFICATION</a:t>
            </a:r>
            <a:r>
              <a:rPr lang="en-US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2C006-327C-DF25-1AA1-AF149335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075247"/>
            <a:ext cx="6043100" cy="1948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8D3F1E-FFF8-A437-04D7-0CE4F8DFEF4D}"/>
              </a:ext>
            </a:extLst>
          </p:cNvPr>
          <p:cNvSpPr txBox="1"/>
          <p:nvPr/>
        </p:nvSpPr>
        <p:spPr>
          <a:xfrm>
            <a:off x="5054632" y="1907425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Image from original paper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37A70-00AB-21AF-5712-FD4CB9B4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3F5F-E711-4463-A712-7D9FF3CFFE36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D22A-2420-00FF-AF2B-F8025C07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E69A1-EFBC-7ED1-D249-B3100AEA3C7D}"/>
              </a:ext>
            </a:extLst>
          </p:cNvPr>
          <p:cNvSpPr txBox="1"/>
          <p:nvPr/>
        </p:nvSpPr>
        <p:spPr>
          <a:xfrm>
            <a:off x="7004304" y="2169035"/>
            <a:ext cx="48168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each image, 100 forward passes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3 values for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softmax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input and output are shown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3C05F5-1BB3-429A-8D32-FB153890FDF9}"/>
              </a:ext>
            </a:extLst>
          </p:cNvPr>
          <p:cNvSpPr txBox="1"/>
          <p:nvPr/>
        </p:nvSpPr>
        <p:spPr>
          <a:xfrm>
            <a:off x="581192" y="4385943"/>
            <a:ext cx="11239928" cy="247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12 images, the model predicts classes [1 1 1 1 1 5 5 7 7 7 7 7 ] 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middle images, uncertainty is high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significant overlap between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softmax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values</a:t>
            </a:r>
          </a:p>
          <a:p>
            <a:pPr marL="742950" lvl="1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means the networks in the “ensemble” predict very different values from one another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53555-10DD-0E25-6A41-DD51AE2E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249B-F979-9E93-9A3B-170EE64E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/>
              <a:t>Experiments – C</a:t>
            </a:r>
            <a:r>
              <a:rPr lang="en-US" sz="2400"/>
              <a:t>LASSIFICATION</a:t>
            </a:r>
            <a:r>
              <a:rPr lang="en-US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2B9F6-365E-26A3-9B14-B64C94C2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17" y="2440371"/>
            <a:ext cx="10013765" cy="3228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64FDFA-199B-9C40-5D7A-7154EFDDA36D}"/>
              </a:ext>
            </a:extLst>
          </p:cNvPr>
          <p:cNvSpPr txBox="1"/>
          <p:nvPr/>
        </p:nvSpPr>
        <p:spPr>
          <a:xfrm>
            <a:off x="9398032" y="2259353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Image from original paper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4F378-C16B-62BF-DE2C-FED51D95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3F5F-E711-4463-A712-7D9FF3CFFE36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9A9EB-597D-6E98-3EF0-992927FF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21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AB51-D827-6FE0-73D8-6DD78F8BC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ABE3-2062-C6F4-E106-D8560999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/>
              <a:t>Experiments – R</a:t>
            </a:r>
            <a:r>
              <a:rPr lang="en-US" sz="2400"/>
              <a:t>einforcement</a:t>
            </a:r>
            <a:r>
              <a:rPr lang="en-US"/>
              <a:t> L</a:t>
            </a:r>
            <a:r>
              <a:rPr lang="en-US" sz="2400"/>
              <a:t>earning</a:t>
            </a:r>
            <a:r>
              <a:rPr lang="en-US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9C9CA-E768-0C83-DC12-F06AC81F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90" y="1981902"/>
            <a:ext cx="4467631" cy="4173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383B4-0F09-7382-8708-A0F5B64C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80" y="1978667"/>
            <a:ext cx="4313853" cy="4177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A247EA-3625-ED2E-C248-FD1BC9624541}"/>
              </a:ext>
            </a:extLst>
          </p:cNvPr>
          <p:cNvSpPr txBox="1"/>
          <p:nvPr/>
        </p:nvSpPr>
        <p:spPr>
          <a:xfrm>
            <a:off x="1038390" y="6294194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solidFill>
                  <a:schemeClr val="bg1">
                    <a:lumMod val="65000"/>
                  </a:schemeClr>
                </a:solidFill>
              </a:rPr>
              <a:t>Images from original paper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44B4A-7CFE-781B-F84A-2606D35E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DB-7156-43FA-B1F5-8265E1E473AC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322C-CF64-14C5-0E71-A78D9DF2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4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EF5E1-206B-D12A-6082-3729AFB6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FB03-77B7-65FC-3FB8-70AD2E55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/>
              <a:t>Remarks – S</a:t>
            </a:r>
            <a:r>
              <a:rPr lang="en-US" sz="2400"/>
              <a:t>trengths</a:t>
            </a:r>
            <a:r>
              <a:rPr lang="en-US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533BF1-717F-5548-B543-E5E8E3AA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2168538"/>
            <a:ext cx="11029617" cy="4076814"/>
          </a:xfrm>
        </p:spPr>
        <p:txBody>
          <a:bodyPr anchor="t">
            <a:noAutofit/>
          </a:bodyPr>
          <a:lstStyle/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r>
              <a:rPr lang="en-US" sz="1700" dirty="0"/>
              <a:t>As already stated in the motivation section, the wide range of applications of uncertainty estimation make it an essential tool for the deep learning practitioner </a:t>
            </a:r>
          </a:p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endParaRPr lang="en-US" sz="1700" dirty="0"/>
          </a:p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r>
              <a:rPr lang="en-US" sz="1700" dirty="0"/>
              <a:t>The mathematical examination of the topic is rigorous and doesn’t rely, as is common in deep learning, on purely empirical justifications of the results</a:t>
            </a:r>
          </a:p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endParaRPr lang="en-US" sz="1700" dirty="0"/>
          </a:p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r>
              <a:rPr lang="en-US" sz="1700" dirty="0"/>
              <a:t>Despite the theoretical complexity of the analysis that is carried out in the paper, the results are extremely straightforward to implement in practice</a:t>
            </a:r>
          </a:p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endParaRPr lang="en-US" sz="17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630000" lvl="2" indent="0">
              <a:lnSpc>
                <a:spcPct val="150000"/>
              </a:lnSpc>
              <a:buNone/>
            </a:pPr>
            <a:r>
              <a:rPr lang="en-US" sz="1600" dirty="0"/>
              <a:t>	</a:t>
            </a:r>
          </a:p>
          <a:p>
            <a:pPr marL="305435" indent="-305435">
              <a:lnSpc>
                <a:spcPct val="150000"/>
              </a:lnSpc>
              <a:buFont typeface="Arial" panose="05020102010507070707" pitchFamily="18" charset="2"/>
              <a:buChar char="•"/>
            </a:pPr>
            <a:endParaRPr lang="en-US" sz="1700" dirty="0"/>
          </a:p>
          <a:p>
            <a:pPr marL="324000" lvl="1" indent="0">
              <a:lnSpc>
                <a:spcPct val="150000"/>
              </a:lnSpc>
              <a:buNone/>
            </a:pPr>
            <a:endParaRPr lang="en-US" sz="15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8DDB4-50BE-72D7-57EF-BF91C52C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393-4573-46E1-ADD7-D837DEA79699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A4DB-A269-06A8-196C-7EFFE35E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7F9B-4895-DEBE-4578-9E06032F8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B2B4-6A52-1790-5B61-E0B1A979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Remarks – W</a:t>
            </a:r>
            <a:r>
              <a:rPr lang="en-US" sz="2400" dirty="0"/>
              <a:t>eaknesses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19EA53-7D78-696C-FCC4-D849B22C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829" y="2672103"/>
            <a:ext cx="7322800" cy="3934373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Monte Carlo dropout cannot disentangle aleatoric and epistemic uncertainty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In </a:t>
            </a:r>
            <a:r>
              <a:rPr lang="en-US" i="1" u="sng" dirty="0">
                <a:hlinkClick r:id="rId2"/>
              </a:rPr>
              <a:t>A Deeper Look into Aleatoric and Epistemic Uncertainty Disentanglement</a:t>
            </a:r>
            <a:r>
              <a:rPr lang="en-US" i="1" dirty="0"/>
              <a:t>, </a:t>
            </a:r>
            <a:r>
              <a:rPr lang="en-US" dirty="0"/>
              <a:t>the authors train the model to estimate the two uncertainties separately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picture on the right, in the case of the MC Dropout method, the artificial aleatoric noise is grossly overestimated</a:t>
            </a:r>
          </a:p>
          <a:p>
            <a:pPr marL="324000" lvl="1" indent="0">
              <a:buNone/>
            </a:pPr>
            <a:endParaRPr lang="en-US" sz="15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AB8F1-8B22-2147-3DBA-8817CC6C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D81-4627-4B57-BFDE-C8669B378CE8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32A88-E9B9-2E32-0807-E80B120C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03096-69A9-236D-E664-442CB0CC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112554"/>
            <a:ext cx="3924848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069B0-D9FF-B177-8B6F-F44A54319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FC6497-95D2-5529-2546-B8BFFD6C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252CFE-84C0-2438-B779-951A93D2F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F82FB-F7B9-B938-47BE-39A9A9B7E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53798"/>
            <a:ext cx="3511233" cy="3027892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tx1"/>
                </a:solidFill>
                <a:ea typeface="Calibri Light"/>
                <a:cs typeface="Calibri Light"/>
              </a:rPr>
              <a:t>Thank you</a:t>
            </a:r>
            <a:endParaRPr lang="en-US" sz="33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A44A7-BE43-58FD-DAB9-48E947A5C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3987676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Calibri"/>
                <a:cs typeface="Calibri"/>
              </a:rPr>
              <a:t>Questions?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EF296-FB9E-F242-C52E-12E42F5E3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945AD9-1C3A-70FE-834A-4170D6446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41" b="-3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9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AA57D-B105-A44A-BC60-344B345A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898-3E6B-EC13-0A0B-BF7A7BC6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2A179-0339-F4C8-6D99-2F4186B9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709C-22AD-4D44-A229-BF9DE6FC268C}" type="datetime1">
              <a:rPr lang="en-US" smtClean="0"/>
              <a:t>3/6/2024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A8887-1B7B-E2BD-D88F-5481D167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2A12D49-29A6-2ED4-5391-5D848F57D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192" y="2130979"/>
                <a:ext cx="10722836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06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it-IT" sz="2000" dirty="0"/>
                  <a:t>MC dropout model: running a sample through an ensemble of networks and</a:t>
                </a:r>
                <a:r>
                  <a:rPr lang="en-US" sz="2000" dirty="0"/>
                  <a:t> averaging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defines distribution over outputs 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2A12D49-29A6-2ED4-5391-5D848F57D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2130979"/>
                <a:ext cx="10722836" cy="1006785"/>
              </a:xfrm>
              <a:prstGeom prst="rect">
                <a:avLst/>
              </a:prstGeom>
              <a:blipFill>
                <a:blip r:embed="rId3"/>
                <a:stretch>
                  <a:fillRect l="-341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&#10;    MC dropout&#10;   ">
            <a:extLst>
              <a:ext uri="{FF2B5EF4-FFF2-40B4-BE49-F238E27FC236}">
                <a16:creationId xmlns:a16="http://schemas.microsoft.com/office/drawing/2014/main" id="{4F5D0632-27E0-571D-8A35-289B0C96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3429000"/>
            <a:ext cx="57340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1D087F32-6C3E-59D8-A057-19095DEC730E}"/>
              </a:ext>
            </a:extLst>
          </p:cNvPr>
          <p:cNvSpPr txBox="1"/>
          <p:nvPr/>
        </p:nvSpPr>
        <p:spPr>
          <a:xfrm>
            <a:off x="5673720" y="6014339"/>
            <a:ext cx="8445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u="sng" dirty="0">
                <a:solidFill>
                  <a:schemeClr val="bg1">
                    <a:lumMod val="65000"/>
                  </a:schemeClr>
                </a:solidFill>
                <a:hlinkClick r:id="rId5"/>
              </a:rPr>
              <a:t>Image credit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AFCC4-17BB-2C37-BA87-E6B8B923C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2828-0895-A02B-4213-0758FFDF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68C5-217C-6F74-3659-2B1B9066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98390"/>
            <a:ext cx="10327600" cy="576590"/>
          </a:xfrm>
        </p:spPr>
        <p:txBody>
          <a:bodyPr>
            <a:noAutofit/>
          </a:bodyPr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2000" dirty="0"/>
              <a:t>There are multiple justifications to the usefulness of knowing the degree of confidence of a network prediction, such as: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C1CB1-FFDA-BA8C-73E1-2A7F38C07071}"/>
              </a:ext>
            </a:extLst>
          </p:cNvPr>
          <p:cNvSpPr txBox="1"/>
          <p:nvPr/>
        </p:nvSpPr>
        <p:spPr>
          <a:xfrm>
            <a:off x="1318763" y="3354162"/>
            <a:ext cx="9765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uncertainty results in classification can be passed to a human operator for further analysis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reinforcement learning, an agent can decide whether to explore or exploit its environment using uncertainty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pipelines can be developed in regression tasks to discard doubtful results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0798EB-7E2C-7C4D-970E-13A2FD364534}"/>
              </a:ext>
            </a:extLst>
          </p:cNvPr>
          <p:cNvSpPr txBox="1">
            <a:spLocks/>
          </p:cNvSpPr>
          <p:nvPr/>
        </p:nvSpPr>
        <p:spPr>
          <a:xfrm>
            <a:off x="581192" y="5642025"/>
            <a:ext cx="10327600" cy="576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buFont typeface="Arial" panose="05020102010507070707" pitchFamily="18" charset="2"/>
              <a:buChar char="•"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CCD417-D992-8D1E-DEF5-794A5F85DC15}"/>
              </a:ext>
            </a:extLst>
          </p:cNvPr>
          <p:cNvSpPr txBox="1">
            <a:spLocks/>
          </p:cNvSpPr>
          <p:nvPr/>
        </p:nvSpPr>
        <p:spPr>
          <a:xfrm>
            <a:off x="581192" y="5571998"/>
            <a:ext cx="10327600" cy="576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2000" dirty="0"/>
              <a:t>These use cases are impactful and provide clear understanding of the benefits of the topic explored in the paper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119129-F5D4-CC90-ADD2-4F8EE9A4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94A2-90F1-4DCA-A121-208A1B97E2EE}" type="datetime1">
              <a:rPr lang="en-US" smtClean="0"/>
              <a:t>3/6/2024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742415-0228-0957-5419-2FD66DE2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C2ABB-331B-4E4F-14B4-632F037D5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DA5A-5492-C8C5-0641-ADA3F2F9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>
            <a:normAutofit/>
          </a:bodyPr>
          <a:lstStyle/>
          <a:p>
            <a:r>
              <a:rPr lang="en-US"/>
              <a:t>Background – n</a:t>
            </a:r>
            <a:r>
              <a:rPr lang="en-US" sz="2400"/>
              <a:t>eural</a:t>
            </a:r>
            <a:r>
              <a:rPr lang="en-US"/>
              <a:t> n</a:t>
            </a:r>
            <a:r>
              <a:rPr lang="en-US" sz="2400"/>
              <a:t>etworks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8C7BF33-7375-7AAC-235E-3EE7FC486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1" y="2168538"/>
                <a:ext cx="9663953" cy="576590"/>
              </a:xfrm>
            </p:spPr>
            <p:txBody>
              <a:bodyPr>
                <a:noAutofit/>
              </a:bodyPr>
              <a:lstStyle/>
              <a:p>
                <a:pPr marL="305435" indent="-305435">
                  <a:lnSpc>
                    <a:spcPct val="12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We can consider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-layer neural network as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∘…∘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8C7BF33-7375-7AAC-235E-3EE7FC486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1" y="2168538"/>
                <a:ext cx="9663953" cy="576590"/>
              </a:xfrm>
              <a:blipFill>
                <a:blip r:embed="rId2"/>
                <a:stretch>
                  <a:fillRect l="-378" t="-19149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9F5B245-98DA-6D35-C915-DAFF8350B6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0999" y="2959691"/>
                <a:ext cx="9663953" cy="57659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matrix,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vector,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element-wise non-linearity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the network input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9F5B245-98DA-6D35-C915-DAFF8350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99" y="2959691"/>
                <a:ext cx="9663953" cy="576590"/>
              </a:xfrm>
              <a:prstGeom prst="rect">
                <a:avLst/>
              </a:prstGeom>
              <a:blipFill>
                <a:blip r:embed="rId3"/>
                <a:stretch>
                  <a:fillRect l="-25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042C4A8-152A-5330-8238-658A07C02F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189" y="3817818"/>
                <a:ext cx="10413763" cy="57659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05435" indent="-305435">
                  <a:lnSpc>
                    <a:spcPct val="12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We denote the regularized network objective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042C4A8-152A-5330-8238-658A07C02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9" y="3817818"/>
                <a:ext cx="10413763" cy="576590"/>
              </a:xfrm>
              <a:prstGeom prst="rect">
                <a:avLst/>
              </a:prstGeom>
              <a:blipFill>
                <a:blip r:embed="rId4"/>
                <a:stretch>
                  <a:fillRect l="-351" t="-84211" b="-7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3CA11E3-BC29-45E2-0D27-9FFAAC796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0999" y="4675944"/>
                <a:ext cx="10391610" cy="79115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loss function (e.g., Mean Squared Error in regression),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is a set of training points,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network output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3CA11E3-BC29-45E2-0D27-9FFAAC79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99" y="4675944"/>
                <a:ext cx="10391610" cy="791153"/>
              </a:xfrm>
              <a:prstGeom prst="rect">
                <a:avLst/>
              </a:prstGeom>
              <a:blipFill>
                <a:blip r:embed="rId5"/>
                <a:stretch>
                  <a:fillRect l="-235" b="-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895133-4422-549A-B175-020688C2FB3F}"/>
              </a:ext>
            </a:extLst>
          </p:cNvPr>
          <p:cNvSpPr txBox="1">
            <a:spLocks/>
          </p:cNvSpPr>
          <p:nvPr/>
        </p:nvSpPr>
        <p:spPr>
          <a:xfrm>
            <a:off x="581189" y="5748633"/>
            <a:ext cx="10675075" cy="576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lnSpc>
                <a:spcPct val="120000"/>
              </a:lnSpc>
              <a:buFont typeface="Arial" panose="05020102010507070707" pitchFamily="18" charset="2"/>
              <a:buChar char="•"/>
            </a:pPr>
            <a:r>
              <a:rPr lang="en-US" sz="2000" dirty="0"/>
              <a:t>The network is trained by minimizing the regularized objective as a function of the network parameters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AA190-2CA3-E174-A3B2-22A68E61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BA4E-590D-4482-BD9B-00C359CA7985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BA20E-9E50-9520-ACC3-21C92466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C8FEC-9FC9-B459-CE0F-8330DA9F5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1D2D-4131-2609-944E-629D6100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>
            <a:normAutofit/>
          </a:bodyPr>
          <a:lstStyle/>
          <a:p>
            <a:r>
              <a:rPr lang="en-US" dirty="0"/>
              <a:t>Background – D</a:t>
            </a:r>
            <a:r>
              <a:rPr lang="en-US" sz="2400" dirty="0"/>
              <a:t>ropout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ED6828-2E74-F30C-B5B5-C422D708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86" y="2324721"/>
            <a:ext cx="10473905" cy="576590"/>
          </a:xfrm>
        </p:spPr>
        <p:txBody>
          <a:bodyPr>
            <a:noAutofit/>
          </a:bodyPr>
          <a:lstStyle/>
          <a:p>
            <a:pPr marL="305435" indent="-305435">
              <a:lnSpc>
                <a:spcPct val="120000"/>
              </a:lnSpc>
              <a:buFont typeface="Arial" panose="05020102010507070707" pitchFamily="18" charset="2"/>
              <a:buChar char="•"/>
            </a:pPr>
            <a:r>
              <a:rPr lang="en-US" sz="2000" dirty="0"/>
              <a:t>Dropout is a regularization strategy that consists in randomly removing units from the network for each training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64188D-1C40-201D-BD69-2DB1CA3553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186" y="5012069"/>
                <a:ext cx="10473905" cy="57659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05435" indent="-305435">
                  <a:lnSpc>
                    <a:spcPct val="12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The above operation zeros some of the 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which is equivalent to “dropping” the corresponding units  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64188D-1C40-201D-BD69-2DB1CA355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6" y="5012069"/>
                <a:ext cx="10473905" cy="576590"/>
              </a:xfrm>
              <a:prstGeom prst="rect">
                <a:avLst/>
              </a:prstGeom>
              <a:blipFill>
                <a:blip r:embed="rId2"/>
                <a:stretch>
                  <a:fillRect l="-349" t="-18947" b="-3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9848467-3DEC-CF4F-01D8-2BE30409C6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186" y="3668395"/>
                <a:ext cx="10473905" cy="57659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05435" indent="-305435">
                  <a:lnSpc>
                    <a:spcPct val="12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We 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binary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in the network (for example,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 1, 1, 0,…,0</m:t>
                        </m:r>
                      </m:e>
                    </m:d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9848467-3DEC-CF4F-01D8-2BE30409C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6" y="3668395"/>
                <a:ext cx="10473905" cy="576590"/>
              </a:xfrm>
              <a:prstGeom prst="rect">
                <a:avLst/>
              </a:prstGeom>
              <a:blipFill>
                <a:blip r:embed="rId3"/>
                <a:stretch>
                  <a:fillRect l="-349" t="-19149" b="-4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E7F2F-CFDC-7A24-B3BF-20E87142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8DD6-D182-4645-9F2C-D0E9490E41A8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5DDF4-CFD7-14A5-4F98-6F37B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EDADA-ABA1-1D66-A783-A369EF3A5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260F-25A8-0A2E-487D-6AD396BA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>
            <a:normAutofit/>
          </a:bodyPr>
          <a:lstStyle/>
          <a:p>
            <a:r>
              <a:rPr lang="en-US" dirty="0"/>
              <a:t>Background – D</a:t>
            </a:r>
            <a:r>
              <a:rPr lang="en-US" sz="2400" dirty="0"/>
              <a:t>ropout  </a:t>
            </a:r>
          </a:p>
        </p:txBody>
      </p:sp>
      <p:pic>
        <p:nvPicPr>
          <p:cNvPr id="2050" name="Picture 2" descr="Dropout neural network model. (a) is a standard neural network. (b) is... |  Download Scientific Diagram">
            <a:extLst>
              <a:ext uri="{FF2B5EF4-FFF2-40B4-BE49-F238E27FC236}">
                <a16:creationId xmlns:a16="http://schemas.microsoft.com/office/drawing/2014/main" id="{D3A1F9C7-BE06-590C-0A4A-9EFED400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403729"/>
            <a:ext cx="8096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F8071F-DA67-550C-CF99-AAAF29F45CEB}"/>
              </a:ext>
            </a:extLst>
          </p:cNvPr>
          <p:cNvSpPr txBox="1"/>
          <p:nvPr/>
        </p:nvSpPr>
        <p:spPr>
          <a:xfrm>
            <a:off x="5518447" y="5782049"/>
            <a:ext cx="8445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u="sng">
                <a:solidFill>
                  <a:schemeClr val="bg1">
                    <a:lumMod val="65000"/>
                  </a:schemeClr>
                </a:solidFill>
                <a:hlinkClick r:id="rId4"/>
              </a:rPr>
              <a:t>Image credit</a:t>
            </a:r>
            <a:endParaRPr lang="en-US" sz="11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E141-F4E2-CEF9-183E-AC55B3F9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1AD5-0BF5-4348-8918-838DC5B5F348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E11D4-7F8A-DAAC-CC15-6A9580A6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F964-94E4-218F-77D4-168522A0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83DC-5594-2C05-882E-9BFFBEB3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>
            <a:normAutofit/>
          </a:bodyPr>
          <a:lstStyle/>
          <a:p>
            <a:r>
              <a:rPr lang="en-US" dirty="0"/>
              <a:t>Background – V</a:t>
            </a:r>
            <a:r>
              <a:rPr lang="en-US" sz="2400" dirty="0"/>
              <a:t>ariational</a:t>
            </a:r>
            <a:r>
              <a:rPr lang="en-US" dirty="0"/>
              <a:t> I</a:t>
            </a:r>
            <a:r>
              <a:rPr lang="en-US" sz="2400" dirty="0"/>
              <a:t>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81756-B8BC-DD88-DDD7-B2107627DA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895627"/>
                <a:ext cx="11029616" cy="4076814"/>
              </a:xfrm>
            </p:spPr>
            <p:txBody>
              <a:bodyPr anchor="t">
                <a:noAutofit/>
              </a:bodyPr>
              <a:lstStyle/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Given a probability density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, which may be hard to compute, we wish to approximate it with a simpler density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/>
              </a:p>
              <a:p>
                <a:pPr marL="305435" indent="-305435">
                  <a:lnSpc>
                    <a:spcPct val="15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To do this, we consider a class of distributions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000" dirty="0"/>
                  <a:t> (Gaussian, Laplace, etc.) and choose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000" dirty="0"/>
                  <a:t> with the minimum “distance”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b="0" dirty="0"/>
              </a:p>
              <a:p>
                <a:pPr marL="305435" indent="-305435">
                  <a:lnSpc>
                    <a:spcPct val="20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As a notion of distance we choose the </a:t>
                </a:r>
                <a:r>
                  <a:rPr lang="en-US" sz="2000" dirty="0" err="1"/>
                  <a:t>Kullback-Leibler</a:t>
                </a:r>
                <a:r>
                  <a:rPr lang="en-US" sz="2000" dirty="0"/>
                  <a:t> divergence: </a:t>
                </a:r>
              </a:p>
              <a:p>
                <a:pPr marL="305435" indent="-305435">
                  <a:lnSpc>
                    <a:spcPct val="200000"/>
                  </a:lnSpc>
                  <a:buFont typeface="Arial" panose="05020102010507070707" pitchFamily="18" charset="2"/>
                  <a:buChar char="•"/>
                </a:pPr>
                <a:endParaRPr lang="en-US" sz="1800" b="0" i="0" dirty="0">
                  <a:latin typeface="Cambria Math" panose="02040503050406030204" pitchFamily="18" charset="0"/>
                </a:endParaRPr>
              </a:p>
              <a:p>
                <a:pPr marL="305435" indent="-305435">
                  <a:lnSpc>
                    <a:spcPct val="200000"/>
                  </a:lnSpc>
                  <a:buFont typeface="Arial" panose="05020102010507070707" pitchFamily="18" charset="2"/>
                  <a:buChar char="•"/>
                </a:pPr>
                <a:r>
                  <a:rPr lang="en-US" sz="2000" dirty="0"/>
                  <a:t>We thus aim to find the </a:t>
                </a:r>
                <a:r>
                  <a:rPr lang="en-US" sz="2000" i="1" dirty="0"/>
                  <a:t>variational distribution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𝒬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KL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81756-B8BC-DD88-DDD7-B2107627D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895627"/>
                <a:ext cx="11029616" cy="4076814"/>
              </a:xfrm>
              <a:blipFill>
                <a:blip r:embed="rId3"/>
                <a:stretch>
                  <a:fillRect l="-331" b="-8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67BB-8282-5835-29F5-9F2F6701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913F-EF8F-44DF-95E5-6747815DEC08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EC540-4CB9-92A9-1343-F997B93E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F98B6C-3E13-9BD7-6F7C-B431A70343AD}"/>
                  </a:ext>
                </a:extLst>
              </p:cNvPr>
              <p:cNvSpPr txBox="1"/>
              <p:nvPr/>
            </p:nvSpPr>
            <p:spPr>
              <a:xfrm>
                <a:off x="4125468" y="4818888"/>
                <a:ext cx="3941064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8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F98B6C-3E13-9BD7-6F7C-B431A7034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68" y="4818888"/>
                <a:ext cx="3941064" cy="991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CAC60-1566-1ABB-B2F9-34FF08C1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4885-864E-44BB-B2FE-B7FF638FAF65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40857-B3B5-25AE-DB3A-792C8E65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1CE36B-3C36-14F5-8B83-EF5B4542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0591"/>
          </a:xfrm>
        </p:spPr>
        <p:txBody>
          <a:bodyPr>
            <a:normAutofit/>
          </a:bodyPr>
          <a:lstStyle/>
          <a:p>
            <a:r>
              <a:rPr lang="en-US" dirty="0"/>
              <a:t>Background – G</a:t>
            </a:r>
            <a:r>
              <a:rPr lang="en-US" sz="2400" dirty="0"/>
              <a:t>aussian</a:t>
            </a:r>
            <a:r>
              <a:rPr lang="en-US" dirty="0"/>
              <a:t> P</a:t>
            </a:r>
            <a:r>
              <a:rPr lang="en-US" sz="2400" dirty="0"/>
              <a:t>rocesses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1D76F-A005-E4CE-0819-07FCA3DB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102812"/>
            <a:ext cx="4934817" cy="2227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3A9172-B219-F60E-123C-D169EA6CA16F}"/>
              </a:ext>
            </a:extLst>
          </p:cNvPr>
          <p:cNvSpPr txBox="1"/>
          <p:nvPr/>
        </p:nvSpPr>
        <p:spPr>
          <a:xfrm>
            <a:off x="4671452" y="2074819"/>
            <a:ext cx="8445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u="sng" dirty="0">
                <a:solidFill>
                  <a:schemeClr val="bg1">
                    <a:lumMod val="65000"/>
                  </a:schemeClr>
                </a:solidFill>
                <a:hlinkClick r:id="rId3"/>
              </a:rPr>
              <a:t>Image credit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85695D-5CD1-FFE5-1079-DFC6D96FA390}"/>
                  </a:ext>
                </a:extLst>
              </p:cNvPr>
              <p:cNvSpPr txBox="1"/>
              <p:nvPr/>
            </p:nvSpPr>
            <p:spPr>
              <a:xfrm>
                <a:off x="6522894" y="2416268"/>
                <a:ext cx="501091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 wish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85695D-5CD1-FFE5-1079-DFC6D96F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94" y="2416268"/>
                <a:ext cx="5010912" cy="1600438"/>
              </a:xfrm>
              <a:prstGeom prst="rect">
                <a:avLst/>
              </a:prstGeom>
              <a:blipFill>
                <a:blip r:embed="rId4"/>
                <a:stretch>
                  <a:fillRect l="-1095" t="-1901" b="-5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9829DB-5F05-E170-2A7E-3F79B78B1D70}"/>
                  </a:ext>
                </a:extLst>
              </p:cNvPr>
              <p:cNvSpPr txBox="1"/>
              <p:nvPr/>
            </p:nvSpPr>
            <p:spPr>
              <a:xfrm>
                <a:off x="581192" y="4720227"/>
                <a:ext cx="11029616" cy="137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Gaussian prior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),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leads to Gaussian posterior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~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</m:t>
                        </m:r>
                        <m: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), </m:t>
                        </m:r>
                        <m: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</m:t>
                        </m:r>
                        <m: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a </a:t>
                </a:r>
                <a:r>
                  <a:rPr lang="en-US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covariance matrix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defined as</a:t>
                </a:r>
                <a:r>
                  <a:rPr lang="en-US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the </a:t>
                </a:r>
                <a:r>
                  <a:rPr lang="en-US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covariance function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that defines the shape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9829DB-5F05-E170-2A7E-3F79B78B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4720227"/>
                <a:ext cx="11029616" cy="1370247"/>
              </a:xfrm>
              <a:prstGeom prst="rect">
                <a:avLst/>
              </a:prstGeom>
              <a:blipFill>
                <a:blip r:embed="rId5"/>
                <a:stretch>
                  <a:fillRect l="-497" t="-222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0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241B2F"/>
      </a:dk2>
      <a:lt2>
        <a:srgbClr val="F0F3F1"/>
      </a:lt2>
      <a:accent1>
        <a:srgbClr val="E729B3"/>
      </a:accent1>
      <a:accent2>
        <a:srgbClr val="BA17D5"/>
      </a:accent2>
      <a:accent3>
        <a:srgbClr val="7D29E7"/>
      </a:accent3>
      <a:accent4>
        <a:srgbClr val="3430D9"/>
      </a:accent4>
      <a:accent5>
        <a:srgbClr val="2973E7"/>
      </a:accent5>
      <a:accent6>
        <a:srgbClr val="17B1D5"/>
      </a:accent6>
      <a:hlink>
        <a:srgbClr val="349D51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373E5D48A6A94182653C347D3486B2" ma:contentTypeVersion="4" ma:contentTypeDescription="Ein neues Dokument erstellen." ma:contentTypeScope="" ma:versionID="64abdeb534492b1df0d5b2375bf84d88">
  <xsd:schema xmlns:xsd="http://www.w3.org/2001/XMLSchema" xmlns:xs="http://www.w3.org/2001/XMLSchema" xmlns:p="http://schemas.microsoft.com/office/2006/metadata/properties" xmlns:ns3="884eda16-8ff2-4e43-a8d2-6697615ca3de" targetNamespace="http://schemas.microsoft.com/office/2006/metadata/properties" ma:root="true" ma:fieldsID="fc74640d9f7d8fcae4bf71fda060eece" ns3:_="">
    <xsd:import namespace="884eda16-8ff2-4e43-a8d2-6697615ca3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eda16-8ff2-4e43-a8d2-6697615ca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076B1-5717-4F8C-96A9-0FC5F2770A78}">
  <ds:schemaRefs>
    <ds:schemaRef ds:uri="884eda16-8ff2-4e43-a8d2-6697615ca3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B7C950-5E82-47EF-A59E-2F06949801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57998E-7A90-4C23-A498-AFD638FCF946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884eda16-8ff2-4e43-a8d2-6697615ca3d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Dropout as a Bayesian Approximation</Template>
  <TotalTime>68</TotalTime>
  <Words>1835</Words>
  <Application>Microsoft Office PowerPoint</Application>
  <PresentationFormat>Widescreen</PresentationFormat>
  <Paragraphs>267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Cambria Math</vt:lpstr>
      <vt:lpstr>Gill Sans MT</vt:lpstr>
      <vt:lpstr>Wingdings</vt:lpstr>
      <vt:lpstr>Wingdings 2</vt:lpstr>
      <vt:lpstr>DividendVTI</vt:lpstr>
      <vt:lpstr>Dropout as a Bayesian Approximation</vt:lpstr>
      <vt:lpstr>Introduction</vt:lpstr>
      <vt:lpstr>Introduction</vt:lpstr>
      <vt:lpstr>Motivation</vt:lpstr>
      <vt:lpstr>Background – neural networks </vt:lpstr>
      <vt:lpstr>Background – Dropout  </vt:lpstr>
      <vt:lpstr>Background – Dropout  </vt:lpstr>
      <vt:lpstr>Background – Variational Inference</vt:lpstr>
      <vt:lpstr>Background – Gaussian Processes  </vt:lpstr>
      <vt:lpstr>Background – Deep Gaussian Processes  </vt:lpstr>
      <vt:lpstr>idea</vt:lpstr>
      <vt:lpstr>Execution – Building the Gaussian process  </vt:lpstr>
      <vt:lpstr>Execution – Building the Gaussian process  </vt:lpstr>
      <vt:lpstr>Execution – Approximating the gp posterior  </vt:lpstr>
      <vt:lpstr>Execution – Approximating the gp posterior  </vt:lpstr>
      <vt:lpstr>Execution – Approximating the gp posterior  </vt:lpstr>
      <vt:lpstr>Execution – Approximating the gp posterior  </vt:lpstr>
      <vt:lpstr>Execution – Approximating the gp posterior  </vt:lpstr>
      <vt:lpstr>Execution – Obtaining model uncertainty  </vt:lpstr>
      <vt:lpstr>Execution – Obtaining model uncertainty  </vt:lpstr>
      <vt:lpstr>Experiments  </vt:lpstr>
      <vt:lpstr>Experiments – REGRESSION </vt:lpstr>
      <vt:lpstr>Experiments – CLASSIFICATION </vt:lpstr>
      <vt:lpstr>Experiments – CLASSIFICATION </vt:lpstr>
      <vt:lpstr>Experiments – CLASSIFICATION </vt:lpstr>
      <vt:lpstr>Experiments – Reinforcement Learning </vt:lpstr>
      <vt:lpstr>Remarks – Strengths </vt:lpstr>
      <vt:lpstr>Remarks – Weaknesses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Dropout as a Bayesian Approximation</dc:title>
  <dc:creator>Libutti  Simone</dc:creator>
  <cp:lastModifiedBy>Libutti  Simone</cp:lastModifiedBy>
  <cp:revision>1</cp:revision>
  <dcterms:created xsi:type="dcterms:W3CDTF">2024-03-03T16:46:41Z</dcterms:created>
  <dcterms:modified xsi:type="dcterms:W3CDTF">2024-03-06T08:59:47Z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0x010100AA373E5D48A6A94182653C347D3486B2</vt:lpwstr>
  </property>
</Properties>
</file>